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9" r:id="rId6"/>
    <p:sldMasterId id="2147483688" r:id="rId7"/>
    <p:sldMasterId id="2147483697" r:id="rId8"/>
    <p:sldMasterId id="2147483728" r:id="rId9"/>
  </p:sldMasterIdLst>
  <p:notesMasterIdLst>
    <p:notesMasterId r:id="rId29"/>
  </p:notesMasterIdLst>
  <p:sldIdLst>
    <p:sldId id="337" r:id="rId10"/>
    <p:sldId id="261" r:id="rId11"/>
    <p:sldId id="257" r:id="rId12"/>
    <p:sldId id="326" r:id="rId13"/>
    <p:sldId id="327" r:id="rId14"/>
    <p:sldId id="328" r:id="rId15"/>
    <p:sldId id="329" r:id="rId16"/>
    <p:sldId id="330" r:id="rId17"/>
    <p:sldId id="258" r:id="rId18"/>
    <p:sldId id="331" r:id="rId19"/>
    <p:sldId id="332" r:id="rId20"/>
    <p:sldId id="333" r:id="rId21"/>
    <p:sldId id="334" r:id="rId22"/>
    <p:sldId id="335" r:id="rId23"/>
    <p:sldId id="336" r:id="rId24"/>
    <p:sldId id="400" r:id="rId25"/>
    <p:sldId id="259" r:id="rId26"/>
    <p:sldId id="398" r:id="rId27"/>
    <p:sldId id="3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476"/>
    <a:srgbClr val="33B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CB9A8-7827-48DC-93B8-2F94155721C0}" v="64" dt="2022-09-28T09:03:27.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032" autoAdjust="0"/>
  </p:normalViewPr>
  <p:slideViewPr>
    <p:cSldViewPr snapToGrid="0">
      <p:cViewPr varScale="1">
        <p:scale>
          <a:sx n="54" d="100"/>
          <a:sy n="54" d="100"/>
        </p:scale>
        <p:origin x="1112"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245CB9A8-7827-48DC-93B8-2F94155721C0}"/>
    <pc:docChg chg="undo custSel addSld delSld modSld">
      <pc:chgData name="Bertus Boer" userId="dd0b548e-2051-480b-b45a-733b835a31bc" providerId="ADAL" clId="{245CB9A8-7827-48DC-93B8-2F94155721C0}" dt="2022-09-28T09:05:20.603" v="220" actId="47"/>
      <pc:docMkLst>
        <pc:docMk/>
      </pc:docMkLst>
      <pc:sldChg chg="addSp modSp mod modAnim">
        <pc:chgData name="Bertus Boer" userId="dd0b548e-2051-480b-b45a-733b835a31bc" providerId="ADAL" clId="{245CB9A8-7827-48DC-93B8-2F94155721C0}" dt="2022-09-28T08:50:15.904" v="147"/>
        <pc:sldMkLst>
          <pc:docMk/>
          <pc:sldMk cId="3702193969" sldId="257"/>
        </pc:sldMkLst>
        <pc:spChg chg="mod">
          <ac:chgData name="Bertus Boer" userId="dd0b548e-2051-480b-b45a-733b835a31bc" providerId="ADAL" clId="{245CB9A8-7827-48DC-93B8-2F94155721C0}" dt="2022-09-28T07:59:08.316" v="1"/>
          <ac:spMkLst>
            <pc:docMk/>
            <pc:sldMk cId="3702193969" sldId="257"/>
            <ac:spMk id="2" creationId="{7BB258C6-581E-48B0-AB72-1CEC1393AE84}"/>
          </ac:spMkLst>
        </pc:spChg>
        <pc:spChg chg="mod">
          <ac:chgData name="Bertus Boer" userId="dd0b548e-2051-480b-b45a-733b835a31bc" providerId="ADAL" clId="{245CB9A8-7827-48DC-93B8-2F94155721C0}" dt="2022-09-28T08:48:24.119" v="131" actId="20577"/>
          <ac:spMkLst>
            <pc:docMk/>
            <pc:sldMk cId="3702193969" sldId="257"/>
            <ac:spMk id="3" creationId="{C147E100-3590-48D6-83CF-0008D06CF089}"/>
          </ac:spMkLst>
        </pc:spChg>
        <pc:picChg chg="add mod">
          <ac:chgData name="Bertus Boer" userId="dd0b548e-2051-480b-b45a-733b835a31bc" providerId="ADAL" clId="{245CB9A8-7827-48DC-93B8-2F94155721C0}" dt="2022-09-28T08:49:25.195" v="137" actId="1076"/>
          <ac:picMkLst>
            <pc:docMk/>
            <pc:sldMk cId="3702193969" sldId="257"/>
            <ac:picMk id="1026" creationId="{0422E652-E675-6666-FBC8-3F0DE10AEE80}"/>
          </ac:picMkLst>
        </pc:picChg>
      </pc:sldChg>
      <pc:sldChg chg="addSp modSp mod modAnim">
        <pc:chgData name="Bertus Boer" userId="dd0b548e-2051-480b-b45a-733b835a31bc" providerId="ADAL" clId="{245CB9A8-7827-48DC-93B8-2F94155721C0}" dt="2022-09-28T08:53:45.772" v="190"/>
        <pc:sldMkLst>
          <pc:docMk/>
          <pc:sldMk cId="4241416173" sldId="258"/>
        </pc:sldMkLst>
        <pc:spChg chg="mod">
          <ac:chgData name="Bertus Boer" userId="dd0b548e-2051-480b-b45a-733b835a31bc" providerId="ADAL" clId="{245CB9A8-7827-48DC-93B8-2F94155721C0}" dt="2022-09-28T07:59:08.316" v="1"/>
          <ac:spMkLst>
            <pc:docMk/>
            <pc:sldMk cId="4241416173" sldId="258"/>
            <ac:spMk id="2" creationId="{AA023750-68A3-4044-BB35-CA2677B8EC94}"/>
          </ac:spMkLst>
        </pc:spChg>
        <pc:spChg chg="mod">
          <ac:chgData name="Bertus Boer" userId="dd0b548e-2051-480b-b45a-733b835a31bc" providerId="ADAL" clId="{245CB9A8-7827-48DC-93B8-2F94155721C0}" dt="2022-09-28T08:53:01.729" v="171" actId="6549"/>
          <ac:spMkLst>
            <pc:docMk/>
            <pc:sldMk cId="4241416173" sldId="258"/>
            <ac:spMk id="3" creationId="{BC02FCEE-5AB9-468E-A920-F861FAD14A8E}"/>
          </ac:spMkLst>
        </pc:spChg>
        <pc:picChg chg="mod">
          <ac:chgData name="Bertus Boer" userId="dd0b548e-2051-480b-b45a-733b835a31bc" providerId="ADAL" clId="{245CB9A8-7827-48DC-93B8-2F94155721C0}" dt="2022-09-28T08:52:29.652" v="164" actId="1076"/>
          <ac:picMkLst>
            <pc:docMk/>
            <pc:sldMk cId="4241416173" sldId="258"/>
            <ac:picMk id="5" creationId="{ECBA13F3-87DC-47F7-8FC7-F850D6787A94}"/>
          </ac:picMkLst>
        </pc:picChg>
        <pc:picChg chg="add mod">
          <ac:chgData name="Bertus Boer" userId="dd0b548e-2051-480b-b45a-733b835a31bc" providerId="ADAL" clId="{245CB9A8-7827-48DC-93B8-2F94155721C0}" dt="2022-09-28T08:52:20.484" v="160" actId="1076"/>
          <ac:picMkLst>
            <pc:docMk/>
            <pc:sldMk cId="4241416173" sldId="258"/>
            <ac:picMk id="2050" creationId="{D6080033-5963-F2C5-BC53-C55270396C8D}"/>
          </ac:picMkLst>
        </pc:picChg>
      </pc:sldChg>
      <pc:sldChg chg="modSp">
        <pc:chgData name="Bertus Boer" userId="dd0b548e-2051-480b-b45a-733b835a31bc" providerId="ADAL" clId="{245CB9A8-7827-48DC-93B8-2F94155721C0}" dt="2022-09-28T07:59:08.316" v="1"/>
        <pc:sldMkLst>
          <pc:docMk/>
          <pc:sldMk cId="3826107731" sldId="259"/>
        </pc:sldMkLst>
        <pc:spChg chg="mod">
          <ac:chgData name="Bertus Boer" userId="dd0b548e-2051-480b-b45a-733b835a31bc" providerId="ADAL" clId="{245CB9A8-7827-48DC-93B8-2F94155721C0}" dt="2022-09-28T07:59:08.316" v="1"/>
          <ac:spMkLst>
            <pc:docMk/>
            <pc:sldMk cId="3826107731" sldId="259"/>
            <ac:spMk id="2" creationId="{46EE54E1-BD89-4315-91AE-B5CB284F13B5}"/>
          </ac:spMkLst>
        </pc:spChg>
      </pc:sldChg>
      <pc:sldChg chg="delSp modSp mod">
        <pc:chgData name="Bertus Boer" userId="dd0b548e-2051-480b-b45a-733b835a31bc" providerId="ADAL" clId="{245CB9A8-7827-48DC-93B8-2F94155721C0}" dt="2022-09-28T08:45:55.228" v="97" actId="1076"/>
        <pc:sldMkLst>
          <pc:docMk/>
          <pc:sldMk cId="1027260104" sldId="261"/>
        </pc:sldMkLst>
        <pc:spChg chg="mod">
          <ac:chgData name="Bertus Boer" userId="dd0b548e-2051-480b-b45a-733b835a31bc" providerId="ADAL" clId="{245CB9A8-7827-48DC-93B8-2F94155721C0}" dt="2022-09-28T07:59:08.316" v="1"/>
          <ac:spMkLst>
            <pc:docMk/>
            <pc:sldMk cId="1027260104" sldId="261"/>
            <ac:spMk id="2" creationId="{F29D7042-869B-49BD-B728-77631F0841C1}"/>
          </ac:spMkLst>
        </pc:spChg>
        <pc:spChg chg="del mod">
          <ac:chgData name="Bertus Boer" userId="dd0b548e-2051-480b-b45a-733b835a31bc" providerId="ADAL" clId="{245CB9A8-7827-48DC-93B8-2F94155721C0}" dt="2022-09-28T07:59:15.876" v="4" actId="478"/>
          <ac:spMkLst>
            <pc:docMk/>
            <pc:sldMk cId="1027260104" sldId="261"/>
            <ac:spMk id="4" creationId="{83C1CD60-E596-44D0-803A-499D741A0B00}"/>
          </ac:spMkLst>
        </pc:spChg>
        <pc:picChg chg="mod">
          <ac:chgData name="Bertus Boer" userId="dd0b548e-2051-480b-b45a-733b835a31bc" providerId="ADAL" clId="{245CB9A8-7827-48DC-93B8-2F94155721C0}" dt="2022-09-28T08:45:55.228" v="97" actId="1076"/>
          <ac:picMkLst>
            <pc:docMk/>
            <pc:sldMk cId="1027260104" sldId="261"/>
            <ac:picMk id="8" creationId="{6B8AE8D5-2E9D-4F9F-8C54-39960E422111}"/>
          </ac:picMkLst>
        </pc:picChg>
        <pc:picChg chg="mod">
          <ac:chgData name="Bertus Boer" userId="dd0b548e-2051-480b-b45a-733b835a31bc" providerId="ADAL" clId="{245CB9A8-7827-48DC-93B8-2F94155721C0}" dt="2022-09-28T08:45:53.037" v="96" actId="1076"/>
          <ac:picMkLst>
            <pc:docMk/>
            <pc:sldMk cId="1027260104" sldId="261"/>
            <ac:picMk id="9" creationId="{4D09119F-A918-48A7-8C6A-90924B4D15B5}"/>
          </ac:picMkLst>
        </pc:picChg>
      </pc:sldChg>
      <pc:sldChg chg="modSp mod">
        <pc:chgData name="Bertus Boer" userId="dd0b548e-2051-480b-b45a-733b835a31bc" providerId="ADAL" clId="{245CB9A8-7827-48DC-93B8-2F94155721C0}" dt="2022-09-28T07:59:29.383" v="7" actId="1076"/>
        <pc:sldMkLst>
          <pc:docMk/>
          <pc:sldMk cId="3516268970" sldId="326"/>
        </pc:sldMkLst>
        <pc:spChg chg="mod">
          <ac:chgData name="Bertus Boer" userId="dd0b548e-2051-480b-b45a-733b835a31bc" providerId="ADAL" clId="{245CB9A8-7827-48DC-93B8-2F94155721C0}" dt="2022-09-28T07:59:08.316" v="1"/>
          <ac:spMkLst>
            <pc:docMk/>
            <pc:sldMk cId="3516268970" sldId="326"/>
            <ac:spMk id="2" creationId="{7BB258C6-581E-48B0-AB72-1CEC1393AE84}"/>
          </ac:spMkLst>
        </pc:spChg>
        <pc:picChg chg="mod">
          <ac:chgData name="Bertus Boer" userId="dd0b548e-2051-480b-b45a-733b835a31bc" providerId="ADAL" clId="{245CB9A8-7827-48DC-93B8-2F94155721C0}" dt="2022-09-28T07:59:26.816" v="6" actId="14100"/>
          <ac:picMkLst>
            <pc:docMk/>
            <pc:sldMk cId="3516268970" sldId="326"/>
            <ac:picMk id="5" creationId="{E86127EC-092E-4887-A37F-4E5D642368DF}"/>
          </ac:picMkLst>
        </pc:picChg>
        <pc:picChg chg="mod">
          <ac:chgData name="Bertus Boer" userId="dd0b548e-2051-480b-b45a-733b835a31bc" providerId="ADAL" clId="{245CB9A8-7827-48DC-93B8-2F94155721C0}" dt="2022-09-28T07:59:20.472" v="5" actId="1076"/>
          <ac:picMkLst>
            <pc:docMk/>
            <pc:sldMk cId="3516268970" sldId="326"/>
            <ac:picMk id="6" creationId="{DD3CCE33-07FD-4D7D-8FDC-87E50A2103D9}"/>
          </ac:picMkLst>
        </pc:picChg>
        <pc:picChg chg="mod">
          <ac:chgData name="Bertus Boer" userId="dd0b548e-2051-480b-b45a-733b835a31bc" providerId="ADAL" clId="{245CB9A8-7827-48DC-93B8-2F94155721C0}" dt="2022-09-28T07:59:29.383" v="7" actId="1076"/>
          <ac:picMkLst>
            <pc:docMk/>
            <pc:sldMk cId="3516268970" sldId="326"/>
            <ac:picMk id="7" creationId="{77AF44A8-B53F-42EC-AC38-DF9526A51922}"/>
          </ac:picMkLst>
        </pc:picChg>
      </pc:sldChg>
      <pc:sldChg chg="modSp mod">
        <pc:chgData name="Bertus Boer" userId="dd0b548e-2051-480b-b45a-733b835a31bc" providerId="ADAL" clId="{245CB9A8-7827-48DC-93B8-2F94155721C0}" dt="2022-09-28T08:50:49.204" v="148" actId="1076"/>
        <pc:sldMkLst>
          <pc:docMk/>
          <pc:sldMk cId="288426877" sldId="327"/>
        </pc:sldMkLst>
        <pc:picChg chg="mod">
          <ac:chgData name="Bertus Boer" userId="dd0b548e-2051-480b-b45a-733b835a31bc" providerId="ADAL" clId="{245CB9A8-7827-48DC-93B8-2F94155721C0}" dt="2022-09-28T08:50:49.204" v="148" actId="1076"/>
          <ac:picMkLst>
            <pc:docMk/>
            <pc:sldMk cId="288426877" sldId="327"/>
            <ac:picMk id="5" creationId="{A5B01A2B-5590-4413-8278-A7B009CADC71}"/>
          </ac:picMkLst>
        </pc:picChg>
      </pc:sldChg>
      <pc:sldChg chg="modSp mod">
        <pc:chgData name="Bertus Boer" userId="dd0b548e-2051-480b-b45a-733b835a31bc" providerId="ADAL" clId="{245CB9A8-7827-48DC-93B8-2F94155721C0}" dt="2022-09-28T08:50:59.724" v="149" actId="1076"/>
        <pc:sldMkLst>
          <pc:docMk/>
          <pc:sldMk cId="611315282" sldId="328"/>
        </pc:sldMkLst>
        <pc:picChg chg="mod">
          <ac:chgData name="Bertus Boer" userId="dd0b548e-2051-480b-b45a-733b835a31bc" providerId="ADAL" clId="{245CB9A8-7827-48DC-93B8-2F94155721C0}" dt="2022-09-28T08:50:59.724" v="149" actId="1076"/>
          <ac:picMkLst>
            <pc:docMk/>
            <pc:sldMk cId="611315282" sldId="328"/>
            <ac:picMk id="5" creationId="{CBDAB705-01DD-433F-BD2E-8FB55E0E4749}"/>
          </ac:picMkLst>
        </pc:picChg>
      </pc:sldChg>
      <pc:sldChg chg="modSp mod">
        <pc:chgData name="Bertus Boer" userId="dd0b548e-2051-480b-b45a-733b835a31bc" providerId="ADAL" clId="{245CB9A8-7827-48DC-93B8-2F94155721C0}" dt="2022-09-28T07:59:41.943" v="11" actId="1076"/>
        <pc:sldMkLst>
          <pc:docMk/>
          <pc:sldMk cId="393802090" sldId="329"/>
        </pc:sldMkLst>
        <pc:spChg chg="mod">
          <ac:chgData name="Bertus Boer" userId="dd0b548e-2051-480b-b45a-733b835a31bc" providerId="ADAL" clId="{245CB9A8-7827-48DC-93B8-2F94155721C0}" dt="2022-09-28T07:59:08.316" v="1"/>
          <ac:spMkLst>
            <pc:docMk/>
            <pc:sldMk cId="393802090" sldId="329"/>
            <ac:spMk id="2" creationId="{7BB258C6-581E-48B0-AB72-1CEC1393AE84}"/>
          </ac:spMkLst>
        </pc:spChg>
        <pc:picChg chg="mod">
          <ac:chgData name="Bertus Boer" userId="dd0b548e-2051-480b-b45a-733b835a31bc" providerId="ADAL" clId="{245CB9A8-7827-48DC-93B8-2F94155721C0}" dt="2022-09-28T07:59:40.239" v="10" actId="14100"/>
          <ac:picMkLst>
            <pc:docMk/>
            <pc:sldMk cId="393802090" sldId="329"/>
            <ac:picMk id="4" creationId="{83F899DD-1C8F-4C35-8D8B-1E66EE09AEA8}"/>
          </ac:picMkLst>
        </pc:picChg>
        <pc:picChg chg="mod">
          <ac:chgData name="Bertus Boer" userId="dd0b548e-2051-480b-b45a-733b835a31bc" providerId="ADAL" clId="{245CB9A8-7827-48DC-93B8-2F94155721C0}" dt="2022-09-28T07:59:41.943" v="11" actId="1076"/>
          <ac:picMkLst>
            <pc:docMk/>
            <pc:sldMk cId="393802090" sldId="329"/>
            <ac:picMk id="5" creationId="{93D808A8-796B-42F0-B391-436D155A5424}"/>
          </ac:picMkLst>
        </pc:picChg>
      </pc:sldChg>
      <pc:sldChg chg="modSp mod">
        <pc:chgData name="Bertus Boer" userId="dd0b548e-2051-480b-b45a-733b835a31bc" providerId="ADAL" clId="{245CB9A8-7827-48DC-93B8-2F94155721C0}" dt="2022-09-28T08:51:07.901" v="150" actId="1076"/>
        <pc:sldMkLst>
          <pc:docMk/>
          <pc:sldMk cId="2071265754" sldId="330"/>
        </pc:sldMkLst>
        <pc:picChg chg="mod">
          <ac:chgData name="Bertus Boer" userId="dd0b548e-2051-480b-b45a-733b835a31bc" providerId="ADAL" clId="{245CB9A8-7827-48DC-93B8-2F94155721C0}" dt="2022-09-28T08:51:07.901" v="150" actId="1076"/>
          <ac:picMkLst>
            <pc:docMk/>
            <pc:sldMk cId="2071265754" sldId="330"/>
            <ac:picMk id="4" creationId="{5AB2B73B-86DB-48D5-9D98-581D898638EE}"/>
          </ac:picMkLst>
        </pc:picChg>
      </pc:sldChg>
      <pc:sldChg chg="delSp modSp mod">
        <pc:chgData name="Bertus Boer" userId="dd0b548e-2051-480b-b45a-733b835a31bc" providerId="ADAL" clId="{245CB9A8-7827-48DC-93B8-2F94155721C0}" dt="2022-09-28T08:53:53.916" v="191" actId="1076"/>
        <pc:sldMkLst>
          <pc:docMk/>
          <pc:sldMk cId="3834434711" sldId="331"/>
        </pc:sldMkLst>
        <pc:spChg chg="mod">
          <ac:chgData name="Bertus Boer" userId="dd0b548e-2051-480b-b45a-733b835a31bc" providerId="ADAL" clId="{245CB9A8-7827-48DC-93B8-2F94155721C0}" dt="2022-09-28T07:59:08.316" v="1"/>
          <ac:spMkLst>
            <pc:docMk/>
            <pc:sldMk cId="3834434711" sldId="331"/>
            <ac:spMk id="2" creationId="{AA023750-68A3-4044-BB35-CA2677B8EC94}"/>
          </ac:spMkLst>
        </pc:spChg>
        <pc:spChg chg="del mod">
          <ac:chgData name="Bertus Boer" userId="dd0b548e-2051-480b-b45a-733b835a31bc" providerId="ADAL" clId="{245CB9A8-7827-48DC-93B8-2F94155721C0}" dt="2022-09-28T07:59:57.961" v="15" actId="478"/>
          <ac:spMkLst>
            <pc:docMk/>
            <pc:sldMk cId="3834434711" sldId="331"/>
            <ac:spMk id="4" creationId="{2802AE75-E5C8-4EDE-9C5D-98F4F50B6E2C}"/>
          </ac:spMkLst>
        </pc:spChg>
        <pc:picChg chg="mod">
          <ac:chgData name="Bertus Boer" userId="dd0b548e-2051-480b-b45a-733b835a31bc" providerId="ADAL" clId="{245CB9A8-7827-48DC-93B8-2F94155721C0}" dt="2022-09-28T08:53:53.916" v="191" actId="1076"/>
          <ac:picMkLst>
            <pc:docMk/>
            <pc:sldMk cId="3834434711" sldId="331"/>
            <ac:picMk id="5" creationId="{0C62F27F-634A-4626-95FD-674274B8063C}"/>
          </ac:picMkLst>
        </pc:picChg>
        <pc:picChg chg="mod">
          <ac:chgData name="Bertus Boer" userId="dd0b548e-2051-480b-b45a-733b835a31bc" providerId="ADAL" clId="{245CB9A8-7827-48DC-93B8-2F94155721C0}" dt="2022-09-28T07:59:55.343" v="13" actId="1076"/>
          <ac:picMkLst>
            <pc:docMk/>
            <pc:sldMk cId="3834434711" sldId="331"/>
            <ac:picMk id="6" creationId="{C75932ED-C5AA-4FBF-84F2-138620EAA963}"/>
          </ac:picMkLst>
        </pc:picChg>
      </pc:sldChg>
      <pc:sldChg chg="addSp delSp modSp mod modAnim">
        <pc:chgData name="Bertus Boer" userId="dd0b548e-2051-480b-b45a-733b835a31bc" providerId="ADAL" clId="{245CB9A8-7827-48DC-93B8-2F94155721C0}" dt="2022-09-28T09:02:31.521" v="210"/>
        <pc:sldMkLst>
          <pc:docMk/>
          <pc:sldMk cId="2835035021" sldId="332"/>
        </pc:sldMkLst>
        <pc:spChg chg="mod">
          <ac:chgData name="Bertus Boer" userId="dd0b548e-2051-480b-b45a-733b835a31bc" providerId="ADAL" clId="{245CB9A8-7827-48DC-93B8-2F94155721C0}" dt="2022-09-28T07:59:08.316" v="1"/>
          <ac:spMkLst>
            <pc:docMk/>
            <pc:sldMk cId="2835035021" sldId="332"/>
            <ac:spMk id="2" creationId="{AA023750-68A3-4044-BB35-CA2677B8EC94}"/>
          </ac:spMkLst>
        </pc:spChg>
        <pc:spChg chg="del mod">
          <ac:chgData name="Bertus Boer" userId="dd0b548e-2051-480b-b45a-733b835a31bc" providerId="ADAL" clId="{245CB9A8-7827-48DC-93B8-2F94155721C0}" dt="2022-09-28T08:00:02.289" v="18" actId="478"/>
          <ac:spMkLst>
            <pc:docMk/>
            <pc:sldMk cId="2835035021" sldId="332"/>
            <ac:spMk id="6" creationId="{185602B2-77B0-4F9D-85E7-81A96B9399E1}"/>
          </ac:spMkLst>
        </pc:spChg>
        <pc:spChg chg="add mod">
          <ac:chgData name="Bertus Boer" userId="dd0b548e-2051-480b-b45a-733b835a31bc" providerId="ADAL" clId="{245CB9A8-7827-48DC-93B8-2F94155721C0}" dt="2022-09-28T09:02:12.910" v="207" actId="115"/>
          <ac:spMkLst>
            <pc:docMk/>
            <pc:sldMk cId="2835035021" sldId="332"/>
            <ac:spMk id="7" creationId="{3214CA91-0A08-EBC6-768B-D2097CA779C3}"/>
          </ac:spMkLst>
        </pc:spChg>
        <pc:picChg chg="mod">
          <ac:chgData name="Bertus Boer" userId="dd0b548e-2051-480b-b45a-733b835a31bc" providerId="ADAL" clId="{245CB9A8-7827-48DC-93B8-2F94155721C0}" dt="2022-09-28T08:53:58.172" v="192" actId="1076"/>
          <ac:picMkLst>
            <pc:docMk/>
            <pc:sldMk cId="2835035021" sldId="332"/>
            <ac:picMk id="4" creationId="{A3AD925D-9ABA-41FA-996C-174190779643}"/>
          </ac:picMkLst>
        </pc:picChg>
        <pc:picChg chg="mod">
          <ac:chgData name="Bertus Boer" userId="dd0b548e-2051-480b-b45a-733b835a31bc" providerId="ADAL" clId="{245CB9A8-7827-48DC-93B8-2F94155721C0}" dt="2022-09-28T08:59:33.563" v="195" actId="1076"/>
          <ac:picMkLst>
            <pc:docMk/>
            <pc:sldMk cId="2835035021" sldId="332"/>
            <ac:picMk id="5" creationId="{386A4A6F-438E-4670-9649-94ABA9382018}"/>
          </ac:picMkLst>
        </pc:picChg>
      </pc:sldChg>
      <pc:sldChg chg="modSp mod modAnim">
        <pc:chgData name="Bertus Boer" userId="dd0b548e-2051-480b-b45a-733b835a31bc" providerId="ADAL" clId="{245CB9A8-7827-48DC-93B8-2F94155721C0}" dt="2022-09-28T09:02:43.423" v="211"/>
        <pc:sldMkLst>
          <pc:docMk/>
          <pc:sldMk cId="175651825" sldId="333"/>
        </pc:sldMkLst>
        <pc:spChg chg="mod">
          <ac:chgData name="Bertus Boer" userId="dd0b548e-2051-480b-b45a-733b835a31bc" providerId="ADAL" clId="{245CB9A8-7827-48DC-93B8-2F94155721C0}" dt="2022-09-28T07:59:08.316" v="1"/>
          <ac:spMkLst>
            <pc:docMk/>
            <pc:sldMk cId="175651825" sldId="333"/>
            <ac:spMk id="2" creationId="{AA023750-68A3-4044-BB35-CA2677B8EC94}"/>
          </ac:spMkLst>
        </pc:spChg>
        <pc:spChg chg="mod">
          <ac:chgData name="Bertus Boer" userId="dd0b548e-2051-480b-b45a-733b835a31bc" providerId="ADAL" clId="{245CB9A8-7827-48DC-93B8-2F94155721C0}" dt="2022-09-28T08:01:16.592" v="40" actId="1076"/>
          <ac:spMkLst>
            <pc:docMk/>
            <pc:sldMk cId="175651825" sldId="333"/>
            <ac:spMk id="6" creationId="{FC6A1B9F-152C-46E3-8768-BF90BF10F5C8}"/>
          </ac:spMkLst>
        </pc:spChg>
        <pc:picChg chg="mod">
          <ac:chgData name="Bertus Boer" userId="dd0b548e-2051-480b-b45a-733b835a31bc" providerId="ADAL" clId="{245CB9A8-7827-48DC-93B8-2F94155721C0}" dt="2022-09-28T08:01:14.295" v="39" actId="1076"/>
          <ac:picMkLst>
            <pc:docMk/>
            <pc:sldMk cId="175651825" sldId="333"/>
            <ac:picMk id="4" creationId="{86856D52-BE0D-4555-BF07-1526BE81EE03}"/>
          </ac:picMkLst>
        </pc:picChg>
        <pc:picChg chg="mod">
          <ac:chgData name="Bertus Boer" userId="dd0b548e-2051-480b-b45a-733b835a31bc" providerId="ADAL" clId="{245CB9A8-7827-48DC-93B8-2F94155721C0}" dt="2022-09-28T08:01:13.136" v="38" actId="1076"/>
          <ac:picMkLst>
            <pc:docMk/>
            <pc:sldMk cId="175651825" sldId="333"/>
            <ac:picMk id="5" creationId="{F56EF707-58C1-4F70-8268-7DF5E0DC8863}"/>
          </ac:picMkLst>
        </pc:picChg>
      </pc:sldChg>
      <pc:sldChg chg="modSp mod modAnim">
        <pc:chgData name="Bertus Boer" userId="dd0b548e-2051-480b-b45a-733b835a31bc" providerId="ADAL" clId="{245CB9A8-7827-48DC-93B8-2F94155721C0}" dt="2022-09-28T09:02:57.769" v="212"/>
        <pc:sldMkLst>
          <pc:docMk/>
          <pc:sldMk cId="60011181" sldId="334"/>
        </pc:sldMkLst>
        <pc:spChg chg="mod">
          <ac:chgData name="Bertus Boer" userId="dd0b548e-2051-480b-b45a-733b835a31bc" providerId="ADAL" clId="{245CB9A8-7827-48DC-93B8-2F94155721C0}" dt="2022-09-28T07:59:08.316" v="1"/>
          <ac:spMkLst>
            <pc:docMk/>
            <pc:sldMk cId="60011181" sldId="334"/>
            <ac:spMk id="2" creationId="{AA023750-68A3-4044-BB35-CA2677B8EC94}"/>
          </ac:spMkLst>
        </pc:spChg>
        <pc:spChg chg="mod">
          <ac:chgData name="Bertus Boer" userId="dd0b548e-2051-480b-b45a-733b835a31bc" providerId="ADAL" clId="{245CB9A8-7827-48DC-93B8-2F94155721C0}" dt="2022-09-28T08:02:05.930" v="53" actId="20577"/>
          <ac:spMkLst>
            <pc:docMk/>
            <pc:sldMk cId="60011181" sldId="334"/>
            <ac:spMk id="5" creationId="{BB69EF92-E298-4090-A3F0-35B32E601508}"/>
          </ac:spMkLst>
        </pc:spChg>
        <pc:picChg chg="mod">
          <ac:chgData name="Bertus Boer" userId="dd0b548e-2051-480b-b45a-733b835a31bc" providerId="ADAL" clId="{245CB9A8-7827-48DC-93B8-2F94155721C0}" dt="2022-09-28T08:01:25.575" v="42" actId="1076"/>
          <ac:picMkLst>
            <pc:docMk/>
            <pc:sldMk cId="60011181" sldId="334"/>
            <ac:picMk id="4" creationId="{4A03222B-DD41-47CC-8263-9AFD2C970533}"/>
          </ac:picMkLst>
        </pc:picChg>
        <pc:picChg chg="mod">
          <ac:chgData name="Bertus Boer" userId="dd0b548e-2051-480b-b45a-733b835a31bc" providerId="ADAL" clId="{245CB9A8-7827-48DC-93B8-2F94155721C0}" dt="2022-09-28T08:01:23.539" v="41" actId="1076"/>
          <ac:picMkLst>
            <pc:docMk/>
            <pc:sldMk cId="60011181" sldId="334"/>
            <ac:picMk id="1026" creationId="{02113894-46BE-45FE-BF4A-F484F06435DF}"/>
          </ac:picMkLst>
        </pc:picChg>
      </pc:sldChg>
      <pc:sldChg chg="modSp mod modAnim modNotesTx">
        <pc:chgData name="Bertus Boer" userId="dd0b548e-2051-480b-b45a-733b835a31bc" providerId="ADAL" clId="{245CB9A8-7827-48DC-93B8-2F94155721C0}" dt="2022-09-28T09:03:19.441" v="213"/>
        <pc:sldMkLst>
          <pc:docMk/>
          <pc:sldMk cId="3497085188" sldId="335"/>
        </pc:sldMkLst>
        <pc:spChg chg="mod">
          <ac:chgData name="Bertus Boer" userId="dd0b548e-2051-480b-b45a-733b835a31bc" providerId="ADAL" clId="{245CB9A8-7827-48DC-93B8-2F94155721C0}" dt="2022-09-28T07:59:08.316" v="1"/>
          <ac:spMkLst>
            <pc:docMk/>
            <pc:sldMk cId="3497085188" sldId="335"/>
            <ac:spMk id="2" creationId="{AA023750-68A3-4044-BB35-CA2677B8EC94}"/>
          </ac:spMkLst>
        </pc:spChg>
        <pc:spChg chg="mod">
          <ac:chgData name="Bertus Boer" userId="dd0b548e-2051-480b-b45a-733b835a31bc" providerId="ADAL" clId="{245CB9A8-7827-48DC-93B8-2F94155721C0}" dt="2022-09-28T08:02:42.298" v="65" actId="20577"/>
          <ac:spMkLst>
            <pc:docMk/>
            <pc:sldMk cId="3497085188" sldId="335"/>
            <ac:spMk id="6" creationId="{124E3FFA-F9DC-455B-AB11-5C9E5467B3F8}"/>
          </ac:spMkLst>
        </pc:spChg>
        <pc:picChg chg="mod">
          <ac:chgData name="Bertus Boer" userId="dd0b548e-2051-480b-b45a-733b835a31bc" providerId="ADAL" clId="{245CB9A8-7827-48DC-93B8-2F94155721C0}" dt="2022-09-28T08:02:11.591" v="54" actId="1076"/>
          <ac:picMkLst>
            <pc:docMk/>
            <pc:sldMk cId="3497085188" sldId="335"/>
            <ac:picMk id="4" creationId="{14A0B84D-F367-4800-95A4-8CAF8490CF99}"/>
          </ac:picMkLst>
        </pc:picChg>
      </pc:sldChg>
      <pc:sldChg chg="modSp mod modAnim">
        <pc:chgData name="Bertus Boer" userId="dd0b548e-2051-480b-b45a-733b835a31bc" providerId="ADAL" clId="{245CB9A8-7827-48DC-93B8-2F94155721C0}" dt="2022-09-28T09:03:27.232" v="214"/>
        <pc:sldMkLst>
          <pc:docMk/>
          <pc:sldMk cId="533321806" sldId="336"/>
        </pc:sldMkLst>
        <pc:spChg chg="mod">
          <ac:chgData name="Bertus Boer" userId="dd0b548e-2051-480b-b45a-733b835a31bc" providerId="ADAL" clId="{245CB9A8-7827-48DC-93B8-2F94155721C0}" dt="2022-09-28T07:59:08.316" v="1"/>
          <ac:spMkLst>
            <pc:docMk/>
            <pc:sldMk cId="533321806" sldId="336"/>
            <ac:spMk id="2" creationId="{AA023750-68A3-4044-BB35-CA2677B8EC94}"/>
          </ac:spMkLst>
        </pc:spChg>
        <pc:spChg chg="mod">
          <ac:chgData name="Bertus Boer" userId="dd0b548e-2051-480b-b45a-733b835a31bc" providerId="ADAL" clId="{245CB9A8-7827-48DC-93B8-2F94155721C0}" dt="2022-09-28T08:37:10.301" v="75" actId="1076"/>
          <ac:spMkLst>
            <pc:docMk/>
            <pc:sldMk cId="533321806" sldId="336"/>
            <ac:spMk id="6" creationId="{66A524D6-F21C-4FE7-8046-14ED843D1917}"/>
          </ac:spMkLst>
        </pc:spChg>
        <pc:picChg chg="mod">
          <ac:chgData name="Bertus Boer" userId="dd0b548e-2051-480b-b45a-733b835a31bc" providerId="ADAL" clId="{245CB9A8-7827-48DC-93B8-2F94155721C0}" dt="2022-09-28T08:02:51.584" v="68" actId="1076"/>
          <ac:picMkLst>
            <pc:docMk/>
            <pc:sldMk cId="533321806" sldId="336"/>
            <ac:picMk id="5" creationId="{8233B9EA-03E8-4718-8955-84F060ED95EF}"/>
          </ac:picMkLst>
        </pc:picChg>
      </pc:sldChg>
      <pc:sldChg chg="addSp delSp modSp add mod">
        <pc:chgData name="Bertus Boer" userId="dd0b548e-2051-480b-b45a-733b835a31bc" providerId="ADAL" clId="{245CB9A8-7827-48DC-93B8-2F94155721C0}" dt="2022-09-28T09:03:45.270" v="218" actId="478"/>
        <pc:sldMkLst>
          <pc:docMk/>
          <pc:sldMk cId="1220646500" sldId="398"/>
        </pc:sldMkLst>
        <pc:spChg chg="del">
          <ac:chgData name="Bertus Boer" userId="dd0b548e-2051-480b-b45a-733b835a31bc" providerId="ADAL" clId="{245CB9A8-7827-48DC-93B8-2F94155721C0}" dt="2022-09-28T09:03:42.138" v="215" actId="478"/>
          <ac:spMkLst>
            <pc:docMk/>
            <pc:sldMk cId="1220646500" sldId="398"/>
            <ac:spMk id="2" creationId="{46EE54E1-BD89-4315-91AE-B5CB284F13B5}"/>
          </ac:spMkLst>
        </pc:spChg>
        <pc:spChg chg="add del mod">
          <ac:chgData name="Bertus Boer" userId="dd0b548e-2051-480b-b45a-733b835a31bc" providerId="ADAL" clId="{245CB9A8-7827-48DC-93B8-2F94155721C0}" dt="2022-09-28T09:03:45.270" v="218" actId="478"/>
          <ac:spMkLst>
            <pc:docMk/>
            <pc:sldMk cId="1220646500" sldId="398"/>
            <ac:spMk id="6" creationId="{26FBD0F8-A80B-E902-2E6B-82EF1CEB90BF}"/>
          </ac:spMkLst>
        </pc:spChg>
        <pc:picChg chg="add mod">
          <ac:chgData name="Bertus Boer" userId="dd0b548e-2051-480b-b45a-733b835a31bc" providerId="ADAL" clId="{245CB9A8-7827-48DC-93B8-2F94155721C0}" dt="2022-09-28T08:37:52.423" v="80" actId="1076"/>
          <ac:picMkLst>
            <pc:docMk/>
            <pc:sldMk cId="1220646500" sldId="398"/>
            <ac:picMk id="3" creationId="{2CCB3365-63E7-4218-BEB7-764815DDC246}"/>
          </ac:picMkLst>
        </pc:picChg>
        <pc:picChg chg="del">
          <ac:chgData name="Bertus Boer" userId="dd0b548e-2051-480b-b45a-733b835a31bc" providerId="ADAL" clId="{245CB9A8-7827-48DC-93B8-2F94155721C0}" dt="2022-09-28T08:37:35.994" v="77" actId="478"/>
          <ac:picMkLst>
            <pc:docMk/>
            <pc:sldMk cId="1220646500" sldId="398"/>
            <ac:picMk id="4" creationId="{F50F64AB-3B32-4812-9635-3871BF97F505}"/>
          </ac:picMkLst>
        </pc:picChg>
      </pc:sldChg>
      <pc:sldChg chg="modSp add del mod">
        <pc:chgData name="Bertus Boer" userId="dd0b548e-2051-480b-b45a-733b835a31bc" providerId="ADAL" clId="{245CB9A8-7827-48DC-93B8-2F94155721C0}" dt="2022-09-28T09:05:20.603" v="220" actId="47"/>
        <pc:sldMkLst>
          <pc:docMk/>
          <pc:sldMk cId="1694889132" sldId="399"/>
        </pc:sldMkLst>
        <pc:spChg chg="mod">
          <ac:chgData name="Bertus Boer" userId="dd0b548e-2051-480b-b45a-733b835a31bc" providerId="ADAL" clId="{245CB9A8-7827-48DC-93B8-2F94155721C0}" dt="2022-09-28T09:03:49.147" v="219" actId="6549"/>
          <ac:spMkLst>
            <pc:docMk/>
            <pc:sldMk cId="1694889132" sldId="399"/>
            <ac:spMk id="2" creationId="{46EE54E1-BD89-4315-91AE-B5CB284F13B5}"/>
          </ac:spMkLst>
        </pc:spChg>
      </pc:sldChg>
      <pc:sldChg chg="modSp add mod">
        <pc:chgData name="Bertus Boer" userId="dd0b548e-2051-480b-b45a-733b835a31bc" providerId="ADAL" clId="{245CB9A8-7827-48DC-93B8-2F94155721C0}" dt="2022-09-28T08:42:51.644" v="95" actId="1076"/>
        <pc:sldMkLst>
          <pc:docMk/>
          <pc:sldMk cId="212821659" sldId="400"/>
        </pc:sldMkLst>
        <pc:spChg chg="mod">
          <ac:chgData name="Bertus Boer" userId="dd0b548e-2051-480b-b45a-733b835a31bc" providerId="ADAL" clId="{245CB9A8-7827-48DC-93B8-2F94155721C0}" dt="2022-09-28T08:42:45.228" v="93" actId="1076"/>
          <ac:spMkLst>
            <pc:docMk/>
            <pc:sldMk cId="212821659" sldId="400"/>
            <ac:spMk id="2" creationId="{46EE54E1-BD89-4315-91AE-B5CB284F13B5}"/>
          </ac:spMkLst>
        </pc:spChg>
        <pc:picChg chg="mod">
          <ac:chgData name="Bertus Boer" userId="dd0b548e-2051-480b-b45a-733b835a31bc" providerId="ADAL" clId="{245CB9A8-7827-48DC-93B8-2F94155721C0}" dt="2022-09-28T08:42:49.158" v="94" actId="1076"/>
          <ac:picMkLst>
            <pc:docMk/>
            <pc:sldMk cId="212821659" sldId="400"/>
            <ac:picMk id="6" creationId="{AF6FA039-69D9-E10B-04D5-B9B7645DD577}"/>
          </ac:picMkLst>
        </pc:picChg>
        <pc:picChg chg="mod">
          <ac:chgData name="Bertus Boer" userId="dd0b548e-2051-480b-b45a-733b835a31bc" providerId="ADAL" clId="{245CB9A8-7827-48DC-93B8-2F94155721C0}" dt="2022-09-28T08:42:51.644" v="95" actId="1076"/>
          <ac:picMkLst>
            <pc:docMk/>
            <pc:sldMk cId="212821659" sldId="400"/>
            <ac:picMk id="8" creationId="{4EA520BF-AE05-5628-41C9-1920EC33F2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D6F92-EC7E-4D25-8658-19F7AEB86770}" type="datetimeFigureOut">
              <a:rPr lang="nl-NL" smtClean="0"/>
              <a:t>28-9-2022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E2EC-57A1-4F09-91F4-DE4A4B681B00}" type="slidenum">
              <a:rPr lang="nl-NL" smtClean="0"/>
              <a:t>‹nr.›</a:t>
            </a:fld>
            <a:endParaRPr lang="nl-NL"/>
          </a:p>
        </p:txBody>
      </p:sp>
    </p:spTree>
    <p:extLst>
      <p:ext uri="{BB962C8B-B14F-4D97-AF65-F5344CB8AC3E}">
        <p14:creationId xmlns:p14="http://schemas.microsoft.com/office/powerpoint/2010/main" val="14893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Boomkwekerij ‘t </a:t>
            </a:r>
            <a:r>
              <a:rPr lang="nl-NL" dirty="0" err="1"/>
              <a:t>Kempke</a:t>
            </a:r>
            <a:endParaRPr lang="nl-NL" dirty="0"/>
          </a:p>
          <a:p>
            <a:r>
              <a:rPr lang="nl-NL" dirty="0"/>
              <a:t>Rechts: Boomkwekerij Combinatie Mauritz</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2</a:t>
            </a:fld>
            <a:endParaRPr lang="nl-NL"/>
          </a:p>
        </p:txBody>
      </p:sp>
    </p:spTree>
    <p:extLst>
      <p:ext uri="{BB962C8B-B14F-4D97-AF65-F5344CB8AC3E}">
        <p14:creationId xmlns:p14="http://schemas.microsoft.com/office/powerpoint/2010/main" val="232013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Hang- en sluitwerk </a:t>
            </a:r>
          </a:p>
          <a:p>
            <a:r>
              <a:rPr lang="nl-NL" dirty="0"/>
              <a:t>Het hang- en sluitwerk is niet op ieder bedrijf even goed onderhouden. Toch draagt goed hang- en sluitwerk bij aan een goede beveiliging en aan een goede voortgang van de werkzaamheden. </a:t>
            </a:r>
          </a:p>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11</a:t>
            </a:fld>
            <a:endParaRPr lang="nl-NL"/>
          </a:p>
        </p:txBody>
      </p:sp>
    </p:spTree>
    <p:extLst>
      <p:ext uri="{BB962C8B-B14F-4D97-AF65-F5344CB8AC3E}">
        <p14:creationId xmlns:p14="http://schemas.microsoft.com/office/powerpoint/2010/main" val="401298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Hemelwaterafvoer </a:t>
            </a:r>
          </a:p>
          <a:p>
            <a:r>
              <a:rPr lang="nl-NL" dirty="0"/>
              <a:t>Gebouwen vangen grote hoeveelheden regenwater op. Zeker bij stortbuien zal deze hoeveelheid in korte tijd afgevoerd moeten kunnen worden. De hoeveelheid neerslag wordt uitgedrukt in mm. Er is tijdens een bui 10 mm neerslag gevallen, dat betekent dat op het aardoppervlak een laagje van 10 mm water is komen te staan. Dit komt overeen met 10 liter per m2 . Dat lijkt niet veel, maar deze hoeveelheid moet afgevoerd worden via een regenpijpsysteem naar een riool. In zo’n systeem kunnen zowel lekkages als verstoppingen voorkomen. De gevolgen voor gestalde machines, voorraden e.d. laten zich raden. </a:t>
            </a:r>
          </a:p>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12</a:t>
            </a:fld>
            <a:endParaRPr lang="nl-NL"/>
          </a:p>
        </p:txBody>
      </p:sp>
    </p:spTree>
    <p:extLst>
      <p:ext uri="{BB962C8B-B14F-4D97-AF65-F5344CB8AC3E}">
        <p14:creationId xmlns:p14="http://schemas.microsoft.com/office/powerpoint/2010/main" val="329243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Veiligheid </a:t>
            </a:r>
          </a:p>
          <a:p>
            <a:r>
              <a:rPr lang="nl-NL" dirty="0"/>
              <a:t>Behalve de hiervoor genoemde argumenten kan slecht onderhoud ook leiden tot voor de ondernemer en werknemers onveilige situaties. Denk maar aan scherpe of loszittende onderdelen, gladde vloeren, onvoldoende lichtinval e.d. </a:t>
            </a:r>
          </a:p>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13</a:t>
            </a:fld>
            <a:endParaRPr lang="nl-NL"/>
          </a:p>
        </p:txBody>
      </p:sp>
    </p:spTree>
    <p:extLst>
      <p:ext uri="{BB962C8B-B14F-4D97-AF65-F5344CB8AC3E}">
        <p14:creationId xmlns:p14="http://schemas.microsoft.com/office/powerpoint/2010/main" val="283920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Erfverharding </a:t>
            </a:r>
            <a:r>
              <a:rPr lang="nl-NL" dirty="0"/>
              <a:t>Op elk agrarisch bedrijf zie je wel één of andere vorm van erfverharding. Vrachtauto’s, tractoren en ander zwaar materieel zullen kunnen leiden tot verzakkingen en kapotte verhardingen. Dit zal tijdig hersteld moeten worden om ongemakken te voorkomen. </a:t>
            </a:r>
          </a:p>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14</a:t>
            </a:fld>
            <a:endParaRPr lang="nl-NL"/>
          </a:p>
        </p:txBody>
      </p:sp>
    </p:spTree>
    <p:extLst>
      <p:ext uri="{BB962C8B-B14F-4D97-AF65-F5344CB8AC3E}">
        <p14:creationId xmlns:p14="http://schemas.microsoft.com/office/powerpoint/2010/main" val="158256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Erfbeplanting </a:t>
            </a:r>
          </a:p>
          <a:p>
            <a:r>
              <a:rPr lang="nl-NL" dirty="0"/>
              <a:t>Erfbeplanting vormt een onmisbaar onderdeel van de bedrijfsuitrusting. Het is sterk bepalend voor het imago van het bedrijf, maar heeft tevens een functie als beschutting en veiligheid. Ook voor de beplanting zal dus periodiek onderhoud nodig zijn: maaien, snoeien, aanharken, herbeplanting, e.d.</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15</a:t>
            </a:fld>
            <a:endParaRPr lang="nl-NL"/>
          </a:p>
        </p:txBody>
      </p:sp>
    </p:spTree>
    <p:extLst>
      <p:ext uri="{BB962C8B-B14F-4D97-AF65-F5344CB8AC3E}">
        <p14:creationId xmlns:p14="http://schemas.microsoft.com/office/powerpoint/2010/main" val="180863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16</a:t>
            </a:fld>
            <a:endParaRPr lang="nl-NL"/>
          </a:p>
        </p:txBody>
      </p:sp>
    </p:spTree>
    <p:extLst>
      <p:ext uri="{BB962C8B-B14F-4D97-AF65-F5344CB8AC3E}">
        <p14:creationId xmlns:p14="http://schemas.microsoft.com/office/powerpoint/2010/main" val="42018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17</a:t>
            </a:fld>
            <a:endParaRPr lang="nl-NL"/>
          </a:p>
        </p:txBody>
      </p:sp>
    </p:spTree>
    <p:extLst>
      <p:ext uri="{BB962C8B-B14F-4D97-AF65-F5344CB8AC3E}">
        <p14:creationId xmlns:p14="http://schemas.microsoft.com/office/powerpoint/2010/main" val="42018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18</a:t>
            </a:fld>
            <a:endParaRPr lang="nl-NL"/>
          </a:p>
        </p:txBody>
      </p:sp>
    </p:spTree>
    <p:extLst>
      <p:ext uri="{BB962C8B-B14F-4D97-AF65-F5344CB8AC3E}">
        <p14:creationId xmlns:p14="http://schemas.microsoft.com/office/powerpoint/2010/main" val="2456027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8EAB4-986D-4E4D-896B-CCAD06ACCEC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1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Gebouwen vervullen vele tientallen jaren hun functie, mits ze goed worden onderhouden. Met onderhouden bedoelen we alle activiteiten die als doel hebben het gebouw in een goede conditie te houden, zodat daarmee ook de functie van het gebouw behouden blijft. </a:t>
            </a:r>
          </a:p>
          <a:p>
            <a:endParaRPr lang="nl-NL" dirty="0"/>
          </a:p>
          <a:p>
            <a:r>
              <a:rPr lang="nl-NL" dirty="0"/>
              <a:t>Het gebouw moet immers: </a:t>
            </a:r>
          </a:p>
          <a:p>
            <a:pPr marL="171450" indent="-171450">
              <a:buFont typeface="Arial" panose="020B0604020202020204" pitchFamily="34" charset="0"/>
              <a:buChar char="•"/>
            </a:pPr>
            <a:r>
              <a:rPr lang="nl-NL" dirty="0"/>
              <a:t>Bruikbaar zijn waarvoor het bedoeld was; denk aan opslag, verwerking van producten, stalling van machines e.d. - veilig zijn; er mogen geen mankementen voorkomen die onveilige situaties veroorzaken;</a:t>
            </a:r>
          </a:p>
          <a:p>
            <a:pPr marL="171450" indent="-171450">
              <a:buFont typeface="Arial" panose="020B0604020202020204" pitchFamily="34" charset="0"/>
              <a:buChar char="•"/>
            </a:pPr>
            <a:r>
              <a:rPr lang="nl-NL" dirty="0"/>
              <a:t>Comfortabel zijn; de ondernemer en zijn werknemers moeten er prettig kunnen werken;</a:t>
            </a:r>
          </a:p>
          <a:p>
            <a:pPr marL="171450" indent="-171450">
              <a:buFont typeface="Arial" panose="020B0604020202020204" pitchFamily="34" charset="0"/>
              <a:buChar char="•"/>
            </a:pPr>
            <a:r>
              <a:rPr lang="nl-NL" dirty="0"/>
              <a:t>Duurzaam zijn; er is veel vermogen geïnvesteerd in gebouwen, ze moeten dus lang meegaan; tegenwoordig wordt er ook veel aandacht besteed aan een optimale inzet van grondstoffen en energie; </a:t>
            </a:r>
          </a:p>
          <a:p>
            <a:pPr marL="171450" indent="-171450">
              <a:buFont typeface="Arial" panose="020B0604020202020204" pitchFamily="34" charset="0"/>
              <a:buChar char="•"/>
            </a:pPr>
            <a:r>
              <a:rPr lang="nl-NL" dirty="0"/>
              <a:t>Uitstraling hebben; de staat van onderhoud zegt vaak onmiddellijk iets over het ondernemerschap op een bedrijf.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Wanneer aan deze aspecten voorbij wordt gegaan, zal de functie van een gebouw geleidelijk aan afnemen. Het verdient dus aanbeveling jaarlijks aandacht te besteden aan het onderhouden van gebouwen. Het onderhoud zal deels in eigen beheer kunnen worden uitgevoerd, maar zal vaak ook noodgedwongen – door tijdsgebrek of specifieke kennis – uitbesteed moeten worden.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In dit opzicht kun je vaak ook spreken van klein onderhoud en groot onderhoud. </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3</a:t>
            </a:fld>
            <a:endParaRPr lang="nl-NL"/>
          </a:p>
        </p:txBody>
      </p:sp>
    </p:spTree>
    <p:extLst>
      <p:ext uri="{BB962C8B-B14F-4D97-AF65-F5344CB8AC3E}">
        <p14:creationId xmlns:p14="http://schemas.microsoft.com/office/powerpoint/2010/main" val="311707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a:t>
            </a:r>
            <a:r>
              <a:rPr lang="nl-NL" dirty="0" err="1"/>
              <a:t>Zone.college</a:t>
            </a:r>
            <a:r>
              <a:rPr lang="nl-NL" dirty="0"/>
              <a:t> Zwolle (functie: Ontvangen bezoekers)</a:t>
            </a:r>
          </a:p>
          <a:p>
            <a:r>
              <a:rPr lang="nl-NL" dirty="0"/>
              <a:t>Midden: Frank </a:t>
            </a:r>
            <a:r>
              <a:rPr lang="nl-NL" dirty="0" err="1"/>
              <a:t>Coenders</a:t>
            </a:r>
            <a:r>
              <a:rPr lang="nl-NL" dirty="0"/>
              <a:t> (functie: Kweken planten)</a:t>
            </a:r>
          </a:p>
          <a:p>
            <a:r>
              <a:rPr lang="nl-NL" dirty="0"/>
              <a:t>Rechts: Boomkwekerij Rozendaal (functie opslag)</a:t>
            </a:r>
          </a:p>
          <a:p>
            <a:endParaRPr lang="nl-NL" dirty="0"/>
          </a:p>
          <a:p>
            <a:r>
              <a:rPr lang="nl-NL" dirty="0"/>
              <a:t>Het gebouw moet immers: </a:t>
            </a:r>
          </a:p>
          <a:p>
            <a:pPr marL="171450" indent="-171450">
              <a:buFont typeface="Arial" panose="020B0604020202020204" pitchFamily="34" charset="0"/>
              <a:buChar char="•"/>
            </a:pPr>
            <a:r>
              <a:rPr lang="nl-NL" dirty="0"/>
              <a:t>Bruikbaar zijn waarvoor het bedoeld was; denk aan opslag, verwerking van producten, stalling van machines e.d. - veilig zijn; er mogen geen mankementen voorkomen die onveilige situaties veroorzaken.</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4</a:t>
            </a:fld>
            <a:endParaRPr lang="nl-NL"/>
          </a:p>
        </p:txBody>
      </p:sp>
    </p:spTree>
    <p:extLst>
      <p:ext uri="{BB962C8B-B14F-4D97-AF65-F5344CB8AC3E}">
        <p14:creationId xmlns:p14="http://schemas.microsoft.com/office/powerpoint/2010/main" val="40322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gebouw moet immers: </a:t>
            </a:r>
          </a:p>
          <a:p>
            <a:pPr marL="171450" indent="-171450">
              <a:buFont typeface="Arial" panose="020B0604020202020204" pitchFamily="34" charset="0"/>
              <a:buChar char="•"/>
            </a:pPr>
            <a:r>
              <a:rPr lang="nl-NL" dirty="0"/>
              <a:t>Veilig zijn.</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5</a:t>
            </a:fld>
            <a:endParaRPr lang="nl-NL"/>
          </a:p>
        </p:txBody>
      </p:sp>
    </p:spTree>
    <p:extLst>
      <p:ext uri="{BB962C8B-B14F-4D97-AF65-F5344CB8AC3E}">
        <p14:creationId xmlns:p14="http://schemas.microsoft.com/office/powerpoint/2010/main" val="121037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Links kwekerij Heutinck Borculo, rechts kwekerij Heutinck in Enschede.</a:t>
            </a:r>
          </a:p>
          <a:p>
            <a:endParaRPr lang="nl-NL" dirty="0"/>
          </a:p>
          <a:p>
            <a:r>
              <a:rPr lang="nl-NL" dirty="0"/>
              <a:t>Het gebouw moet immers: </a:t>
            </a:r>
          </a:p>
          <a:p>
            <a:pPr marL="171450" indent="-171450">
              <a:buFont typeface="Arial" panose="020B0604020202020204" pitchFamily="34" charset="0"/>
              <a:buChar char="•"/>
            </a:pPr>
            <a:r>
              <a:rPr lang="nl-NL" dirty="0"/>
              <a:t>Comfortabel zijn; de ondernemer en zijn werknemers moeten er prettig kunnen werken.</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6</a:t>
            </a:fld>
            <a:endParaRPr lang="nl-NL"/>
          </a:p>
        </p:txBody>
      </p:sp>
    </p:spTree>
    <p:extLst>
      <p:ext uri="{BB962C8B-B14F-4D97-AF65-F5344CB8AC3E}">
        <p14:creationId xmlns:p14="http://schemas.microsoft.com/office/powerpoint/2010/main" val="301975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gebouw moet immers: </a:t>
            </a:r>
          </a:p>
          <a:p>
            <a:pPr marL="171450" indent="-171450">
              <a:buFont typeface="Arial" panose="020B0604020202020204" pitchFamily="34" charset="0"/>
              <a:buChar char="•"/>
            </a:pPr>
            <a:r>
              <a:rPr lang="nl-NL" dirty="0"/>
              <a:t>Duurzaam zijn; er is veel vermogen geïnvesteerd in gebouwen, ze moeten dus lang meegaan; tegenwoordig wordt er ook veel aandacht besteed aan een optimale inzet van grondstoffen en energie; </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7</a:t>
            </a:fld>
            <a:endParaRPr lang="nl-NL"/>
          </a:p>
        </p:txBody>
      </p:sp>
    </p:spTree>
    <p:extLst>
      <p:ext uri="{BB962C8B-B14F-4D97-AF65-F5344CB8AC3E}">
        <p14:creationId xmlns:p14="http://schemas.microsoft.com/office/powerpoint/2010/main" val="255051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Laanboomhuis Opheusden</a:t>
            </a:r>
          </a:p>
          <a:p>
            <a:endParaRPr lang="nl-NL" dirty="0"/>
          </a:p>
          <a:p>
            <a:r>
              <a:rPr lang="nl-NL" dirty="0"/>
              <a:t>Het gebouw moet immers: </a:t>
            </a:r>
          </a:p>
          <a:p>
            <a:pPr marL="171450" indent="-171450">
              <a:buFont typeface="Arial" panose="020B0604020202020204" pitchFamily="34" charset="0"/>
              <a:buChar char="•"/>
            </a:pPr>
            <a:r>
              <a:rPr lang="nl-NL" dirty="0"/>
              <a:t>Uitstraling hebben; de staat van onderhoud zegt vaak onmiddellijk iets over het ondernemerschap op een bedrijf.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Wanneer aan deze aspecten voorbij wordt gegaan, zal de functie van een gebouw geleidelijk aan afnemen. Het verdient dus aanbeveling jaarlijks aandacht te besteden aan het onderhouden van gebouwen. Het onderhoud zal deels in eigen beheer kunnen worden uitgevoerd, maar zal vaak ook noodgedwongen – door tijdsgebrek of specifieke kennis – uitbesteed moeten worden.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In dit opzicht kun je vaak ook spreken van klein onderhoud en groot onderhoud. </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8</a:t>
            </a:fld>
            <a:endParaRPr lang="nl-NL"/>
          </a:p>
        </p:txBody>
      </p:sp>
    </p:spTree>
    <p:extLst>
      <p:ext uri="{BB962C8B-B14F-4D97-AF65-F5344CB8AC3E}">
        <p14:creationId xmlns:p14="http://schemas.microsoft.com/office/powerpoint/2010/main" val="367602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111 sheets toevoegen met de rode onderdelen</a:t>
            </a:r>
          </a:p>
          <a:p>
            <a:endParaRPr lang="nl-NL" dirty="0"/>
          </a:p>
          <a:p>
            <a:r>
              <a:rPr lang="nl-NL" dirty="0"/>
              <a:t>Aan welke vormen van onderhoud kan worden gedacht met betrekking tot gebouwen? </a:t>
            </a:r>
          </a:p>
          <a:p>
            <a:endParaRPr lang="nl-NL" dirty="0"/>
          </a:p>
          <a:p>
            <a:r>
              <a:rPr lang="nl-NL" dirty="0"/>
              <a:t>Schilderwerk </a:t>
            </a:r>
          </a:p>
          <a:p>
            <a:r>
              <a:rPr lang="nl-NL" dirty="0"/>
              <a:t>Slecht onderhouden schilderwerk valt voor een buitenstaander vaak als eerste in het oog. Het zal meteen de functie van uitstraling benadelen. Maar natuurlijk zal er ook sprake zijn van versnelde slijtage en verminderde duurzaamheid. Het verdient dan ook aanbeveling jaarlijks het schilderwerk te controleren en vast te leggen in een inventarisatie. </a:t>
            </a:r>
          </a:p>
          <a:p>
            <a:endParaRPr lang="nl-NL" dirty="0"/>
          </a:p>
          <a:p>
            <a:r>
              <a:rPr lang="nl-NL" dirty="0"/>
              <a:t>Hang- en sluitwerk </a:t>
            </a:r>
          </a:p>
          <a:p>
            <a:r>
              <a:rPr lang="nl-NL" dirty="0"/>
              <a:t>Het hang- en sluitwerk is niet op ieder bedrijf even goed onderhouden. Toch draagt goed hang- en sluitwerk bij aan een goede beveiliging en aan een goede voortgang van de werkzaamheden. </a:t>
            </a:r>
          </a:p>
          <a:p>
            <a:endParaRPr lang="nl-NL" dirty="0"/>
          </a:p>
          <a:p>
            <a:r>
              <a:rPr lang="nl-NL" dirty="0"/>
              <a:t>Hemelwaterafvoer </a:t>
            </a:r>
          </a:p>
          <a:p>
            <a:r>
              <a:rPr lang="nl-NL" dirty="0"/>
              <a:t>Gebouwen vangen grote hoeveelheden regenwater op. Zeker bij stortbuien zal deze hoeveelheid in korte tijd afgevoerd moeten kunnen worden. De hoeveelheid neerslag wordt uitgedrukt in mm. Er is tijdens een bui 10 mm neerslag gevallen, dat betekent dat op het aardoppervlak een laagje van 10 mm water is komen te staan. Dit komt overeen met 10 liter per m2 . Dat lijkt niet veel, maar deze hoeveelheid moet afgevoerd worden via een regenpijpsysteem naar een riool. In zo’n systeem kunnen zowel lekkages als verstoppingen voorkomen. De gevolgen voor gestalde machines, voorraden e.d. laten zich raden. </a:t>
            </a:r>
          </a:p>
          <a:p>
            <a:endParaRPr lang="nl-NL" dirty="0"/>
          </a:p>
          <a:p>
            <a:r>
              <a:rPr lang="nl-NL" dirty="0"/>
              <a:t>Veiligheid </a:t>
            </a:r>
          </a:p>
          <a:p>
            <a:r>
              <a:rPr lang="nl-NL" dirty="0"/>
              <a:t>Behalve de hiervoor genoemde argumenten kan slecht onderhoud ook leiden tot voor de ondernemer en werknemers onveilige situaties. Denk maar aan scherpe of loszittende onderdelen, gladde vloeren, onvoldoende lichtinval e.d. Erfverharding Op elk agrarisch bedrijf zie je wel één of andere vorm van erfverharding. Vrachtauto’s, tractoren en ander zwaar materieel zullen kunnen leiden tot verzakkingen en kapotte verhardingen. Dit zal tijdig hersteld moeten worden om ongemakken te voorkomen. </a:t>
            </a:r>
          </a:p>
          <a:p>
            <a:endParaRPr lang="nl-NL" dirty="0"/>
          </a:p>
          <a:p>
            <a:r>
              <a:rPr lang="nl-NL" dirty="0"/>
              <a:t>Erfbeplanting </a:t>
            </a:r>
          </a:p>
          <a:p>
            <a:r>
              <a:rPr lang="nl-NL" dirty="0"/>
              <a:t>Erfbeplanting vormt een onmisbaar onderdeel van de bedrijfsuitrusting. Het is sterk bepalend voor het imago van het bedrijf, maar heeft tevens een functie als beschutting en veiligheid. Ook voor de beplanting zal dus periodiek onderhoud nodig zijn: maaien, snoeien, aanharken, herbeplanting, e.d.</a:t>
            </a:r>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9</a:t>
            </a:fld>
            <a:endParaRPr lang="nl-NL"/>
          </a:p>
        </p:txBody>
      </p:sp>
    </p:spTree>
    <p:extLst>
      <p:ext uri="{BB962C8B-B14F-4D97-AF65-F5344CB8AC3E}">
        <p14:creationId xmlns:p14="http://schemas.microsoft.com/office/powerpoint/2010/main" val="278214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welke vormen van onderhoud kan worden gedacht met betrekking tot gebouwen? </a:t>
            </a:r>
          </a:p>
          <a:p>
            <a:endParaRPr lang="nl-NL" dirty="0"/>
          </a:p>
          <a:p>
            <a:r>
              <a:rPr lang="nl-NL" dirty="0"/>
              <a:t>Schilderwerk </a:t>
            </a:r>
          </a:p>
          <a:p>
            <a:r>
              <a:rPr lang="nl-NL" dirty="0"/>
              <a:t>Slecht onderhouden schilderwerk valt voor een buitenstaander vaak als eerste in het oog. Het zal meteen de functie van uitstraling benadelen. Maar natuurlijk zal er ook sprake zijn van versnelde slijtage en verminderde duurzaamheid. Het verdient dan ook aanbeveling jaarlijks het schilderwerk te controleren en vast te leggen in een inventarisatie. </a:t>
            </a:r>
          </a:p>
          <a:p>
            <a:endParaRPr lang="nl-NL" dirty="0"/>
          </a:p>
        </p:txBody>
      </p:sp>
      <p:sp>
        <p:nvSpPr>
          <p:cNvPr id="4" name="Tijdelijke aanduiding voor dianummer 3"/>
          <p:cNvSpPr>
            <a:spLocks noGrp="1"/>
          </p:cNvSpPr>
          <p:nvPr>
            <p:ph type="sldNum" sz="quarter" idx="5"/>
          </p:nvPr>
        </p:nvSpPr>
        <p:spPr/>
        <p:txBody>
          <a:bodyPr/>
          <a:lstStyle/>
          <a:p>
            <a:fld id="{7638E2EC-57A1-4F09-91F4-DE4A4B681B00}" type="slidenum">
              <a:rPr lang="nl-NL" smtClean="0"/>
              <a:t>10</a:t>
            </a:fld>
            <a:endParaRPr lang="nl-NL"/>
          </a:p>
        </p:txBody>
      </p:sp>
    </p:spTree>
    <p:extLst>
      <p:ext uri="{BB962C8B-B14F-4D97-AF65-F5344CB8AC3E}">
        <p14:creationId xmlns:p14="http://schemas.microsoft.com/office/powerpoint/2010/main" val="2429281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email">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F7586-139C-4598-9F19-DFEFA1B8A48C}"/>
              </a:ext>
            </a:extLst>
          </p:cNvPr>
          <p:cNvSpPr>
            <a:spLocks noGrp="1"/>
          </p:cNvSpPr>
          <p:nvPr>
            <p:ph type="ctrTitle"/>
          </p:nvPr>
        </p:nvSpPr>
        <p:spPr>
          <a:xfrm>
            <a:off x="518983" y="1122363"/>
            <a:ext cx="11228173" cy="2387600"/>
          </a:xfrm>
        </p:spPr>
        <p:txBody>
          <a:bodyPr anchor="b"/>
          <a:lstStyle>
            <a:lvl1pPr algn="ctr">
              <a:defRPr sz="6000"/>
            </a:lvl1pPr>
          </a:lstStyle>
          <a:p>
            <a:r>
              <a:rPr lang="nl-NL"/>
              <a:t>Klik om stijl te bewerken</a:t>
            </a:r>
            <a:endParaRPr lang="en-US" dirty="0"/>
          </a:p>
        </p:txBody>
      </p:sp>
      <p:sp>
        <p:nvSpPr>
          <p:cNvPr id="3" name="Ondertitel 2">
            <a:extLst>
              <a:ext uri="{FF2B5EF4-FFF2-40B4-BE49-F238E27FC236}">
                <a16:creationId xmlns:a16="http://schemas.microsoft.com/office/drawing/2014/main" id="{6418030E-C296-45AC-8557-7554C9459B0E}"/>
              </a:ext>
            </a:extLst>
          </p:cNvPr>
          <p:cNvSpPr>
            <a:spLocks noGrp="1"/>
          </p:cNvSpPr>
          <p:nvPr>
            <p:ph type="subTitle" idx="1"/>
          </p:nvPr>
        </p:nvSpPr>
        <p:spPr>
          <a:xfrm>
            <a:off x="518982" y="3766795"/>
            <a:ext cx="11228173" cy="1655762"/>
          </a:xfrm>
        </p:spPr>
        <p:txBody>
          <a:bodyPr/>
          <a:lstStyle>
            <a:lvl1pPr marL="0" indent="0" algn="ctr">
              <a:buNone/>
              <a:defRPr sz="3200">
                <a:solidFill>
                  <a:srgbClr val="1E34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Tijdelijke aanduiding voor datum 3">
            <a:extLst>
              <a:ext uri="{FF2B5EF4-FFF2-40B4-BE49-F238E27FC236}">
                <a16:creationId xmlns:a16="http://schemas.microsoft.com/office/drawing/2014/main" id="{AAF33ADB-2B9B-4637-9C10-C208BB252105}"/>
              </a:ext>
            </a:extLst>
          </p:cNvPr>
          <p:cNvSpPr>
            <a:spLocks noGrp="1"/>
          </p:cNvSpPr>
          <p:nvPr>
            <p:ph type="dt" sz="half" idx="10"/>
          </p:nvPr>
        </p:nvSpPr>
        <p:spPr>
          <a:xfrm>
            <a:off x="838200" y="6356350"/>
            <a:ext cx="2094470" cy="365125"/>
          </a:xfrm>
        </p:spPr>
        <p:txBody>
          <a:bodyPr/>
          <a:lstStyle>
            <a:lvl1pPr>
              <a:defRPr>
                <a:solidFill>
                  <a:schemeClr val="tx1">
                    <a:lumMod val="75000"/>
                    <a:lumOff val="25000"/>
                  </a:schemeClr>
                </a:solidFill>
              </a:defRPr>
            </a:lvl1pPr>
          </a:lstStyle>
          <a:p>
            <a:fld id="{FFE93016-B519-4850-B914-C519376F1CD7}" type="datetimeFigureOut">
              <a:rPr lang="en-US" smtClean="0"/>
              <a:pPr/>
              <a:t>9/28/2022</a:t>
            </a:fld>
            <a:endParaRPr lang="en-US" dirty="0"/>
          </a:p>
        </p:txBody>
      </p:sp>
      <p:sp>
        <p:nvSpPr>
          <p:cNvPr id="5" name="Tijdelijke aanduiding voor voettekst 4">
            <a:extLst>
              <a:ext uri="{FF2B5EF4-FFF2-40B4-BE49-F238E27FC236}">
                <a16:creationId xmlns:a16="http://schemas.microsoft.com/office/drawing/2014/main" id="{B4D1C433-F7D2-4FC8-B14D-F7509ECF5CD6}"/>
              </a:ext>
            </a:extLst>
          </p:cNvPr>
          <p:cNvSpPr>
            <a:spLocks noGrp="1"/>
          </p:cNvSpPr>
          <p:nvPr>
            <p:ph type="ftr" sz="quarter" idx="11"/>
          </p:nvPr>
        </p:nvSpPr>
        <p:spPr>
          <a:xfrm>
            <a:off x="3319849" y="6356350"/>
            <a:ext cx="7150443" cy="365125"/>
          </a:xfrm>
        </p:spPr>
        <p:txBody>
          <a:bodyPr/>
          <a:lstStyle>
            <a:lvl1pPr>
              <a:defRPr>
                <a:solidFill>
                  <a:schemeClr val="tx1">
                    <a:lumMod val="75000"/>
                    <a:lumOff val="2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32119A40-F28C-4371-9589-CD7CB6C74EC6}"/>
              </a:ext>
            </a:extLst>
          </p:cNvPr>
          <p:cNvSpPr>
            <a:spLocks noGrp="1"/>
          </p:cNvSpPr>
          <p:nvPr>
            <p:ph type="sldNum" sz="quarter" idx="12"/>
          </p:nvPr>
        </p:nvSpPr>
        <p:spPr>
          <a:xfrm>
            <a:off x="10886410" y="6356350"/>
            <a:ext cx="825393" cy="365125"/>
          </a:xfrm>
        </p:spPr>
        <p:txBody>
          <a:bodyPr/>
          <a:lstStyle>
            <a:lvl1pPr>
              <a:defRPr>
                <a:solidFill>
                  <a:schemeClr val="tx1">
                    <a:lumMod val="75000"/>
                    <a:lumOff val="25000"/>
                  </a:schemeClr>
                </a:solidFill>
              </a:defRPr>
            </a:lvl1pPr>
          </a:lstStyle>
          <a:p>
            <a:fld id="{E9C662C8-28D3-42EE-B4D0-CE1AC88E7A80}" type="slidenum">
              <a:rPr lang="en-US" smtClean="0"/>
              <a:pPr/>
              <a:t>‹nr.›</a:t>
            </a:fld>
            <a:endParaRPr lang="en-US" dirty="0"/>
          </a:p>
        </p:txBody>
      </p:sp>
      <p:pic>
        <p:nvPicPr>
          <p:cNvPr id="11" name="Afbeelding 10" descr="Afbeelding met voedsel&#10;&#10;Automatisch gegenereerde beschrijving">
            <a:extLst>
              <a:ext uri="{FF2B5EF4-FFF2-40B4-BE49-F238E27FC236}">
                <a16:creationId xmlns:a16="http://schemas.microsoft.com/office/drawing/2014/main" id="{78713935-C6B9-4D1D-97C7-CF3626D8BB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4309" y="60849"/>
            <a:ext cx="1788845" cy="859559"/>
          </a:xfrm>
          <a:prstGeom prst="rect">
            <a:avLst/>
          </a:prstGeom>
        </p:spPr>
      </p:pic>
    </p:spTree>
    <p:extLst>
      <p:ext uri="{BB962C8B-B14F-4D97-AF65-F5344CB8AC3E}">
        <p14:creationId xmlns:p14="http://schemas.microsoft.com/office/powerpoint/2010/main" val="191830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28B2C-D2F6-4A21-AABA-7F51B6EB5E40}"/>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A48F4A72-A40C-46ED-94EC-ADAD667DE9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12320EB1-74E9-4B38-A457-A3514D2E2015}"/>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1AFC77ED-C624-4424-9815-BA5E4AFB8B9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50CED90-7E71-413F-B33F-465AE596F184}"/>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8" name="Groep 7">
            <a:extLst>
              <a:ext uri="{FF2B5EF4-FFF2-40B4-BE49-F238E27FC236}">
                <a16:creationId xmlns:a16="http://schemas.microsoft.com/office/drawing/2014/main" id="{1BB3D628-E550-4E85-ABC7-C5D71FA5F4E4}"/>
              </a:ext>
            </a:extLst>
          </p:cNvPr>
          <p:cNvGrpSpPr/>
          <p:nvPr userDrawn="1"/>
        </p:nvGrpSpPr>
        <p:grpSpPr>
          <a:xfrm>
            <a:off x="10372086" y="0"/>
            <a:ext cx="1819914" cy="900719"/>
            <a:chOff x="10372086" y="0"/>
            <a:chExt cx="1819914" cy="900719"/>
          </a:xfrm>
        </p:grpSpPr>
        <p:sp>
          <p:nvSpPr>
            <p:cNvPr id="9" name="Rechthoek 8">
              <a:extLst>
                <a:ext uri="{FF2B5EF4-FFF2-40B4-BE49-F238E27FC236}">
                  <a16:creationId xmlns:a16="http://schemas.microsoft.com/office/drawing/2014/main" id="{EDF3A765-B4F7-4C88-BFC4-B69398DC433D}"/>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0" name="Afbeelding 7">
              <a:extLst>
                <a:ext uri="{FF2B5EF4-FFF2-40B4-BE49-F238E27FC236}">
                  <a16:creationId xmlns:a16="http://schemas.microsoft.com/office/drawing/2014/main" id="{82D1F2E3-C836-4327-BB13-013E10C6DB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07764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51626C8-6FF7-4E61-A506-19308D6C592F}"/>
              </a:ext>
            </a:extLst>
          </p:cNvPr>
          <p:cNvSpPr>
            <a:spLocks noGrp="1"/>
          </p:cNvSpPr>
          <p:nvPr>
            <p:ph type="title" orient="vert"/>
          </p:nvPr>
        </p:nvSpPr>
        <p:spPr>
          <a:xfrm>
            <a:off x="8367914" y="365125"/>
            <a:ext cx="1844168"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DBBBA8A0-7769-469C-B2EF-77BD3EAD1D9A}"/>
              </a:ext>
            </a:extLst>
          </p:cNvPr>
          <p:cNvSpPr>
            <a:spLocks noGrp="1"/>
          </p:cNvSpPr>
          <p:nvPr>
            <p:ph type="body" orient="vert" idx="1"/>
          </p:nvPr>
        </p:nvSpPr>
        <p:spPr>
          <a:xfrm>
            <a:off x="838200" y="365125"/>
            <a:ext cx="7376032"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595607BC-CF7C-4B0E-8BBF-D82349BEAEA6}"/>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53B4655A-6B5F-48E8-AAD5-C03AD42CF70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17693B00-625A-4E3F-B31C-7BB41BFD7591}"/>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8" name="Groep 7">
            <a:extLst>
              <a:ext uri="{FF2B5EF4-FFF2-40B4-BE49-F238E27FC236}">
                <a16:creationId xmlns:a16="http://schemas.microsoft.com/office/drawing/2014/main" id="{C170517C-50FA-4F61-8145-D547886FC1D5}"/>
              </a:ext>
            </a:extLst>
          </p:cNvPr>
          <p:cNvGrpSpPr/>
          <p:nvPr userDrawn="1"/>
        </p:nvGrpSpPr>
        <p:grpSpPr>
          <a:xfrm>
            <a:off x="10372086" y="0"/>
            <a:ext cx="1819914" cy="900719"/>
            <a:chOff x="10372086" y="0"/>
            <a:chExt cx="1819914" cy="900719"/>
          </a:xfrm>
        </p:grpSpPr>
        <p:sp>
          <p:nvSpPr>
            <p:cNvPr id="9" name="Rechthoek 8">
              <a:extLst>
                <a:ext uri="{FF2B5EF4-FFF2-40B4-BE49-F238E27FC236}">
                  <a16:creationId xmlns:a16="http://schemas.microsoft.com/office/drawing/2014/main" id="{60F380A3-D877-4CD2-BA7A-4B1D468AE3C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0" name="Afbeelding 7">
              <a:extLst>
                <a:ext uri="{FF2B5EF4-FFF2-40B4-BE49-F238E27FC236}">
                  <a16:creationId xmlns:a16="http://schemas.microsoft.com/office/drawing/2014/main" id="{2658EB83-286F-47D0-9E84-7489A62669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21462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gelijk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4DAF-9B46-446B-8EBD-513DB875475E}"/>
              </a:ext>
            </a:extLst>
          </p:cNvPr>
          <p:cNvSpPr>
            <a:spLocks noGrp="1"/>
          </p:cNvSpPr>
          <p:nvPr>
            <p:ph type="title"/>
          </p:nvPr>
        </p:nvSpPr>
        <p:spPr>
          <a:xfrm>
            <a:off x="839788" y="365125"/>
            <a:ext cx="9249348"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5E731D-33B1-4D91-A58B-A4B4513DE965}"/>
              </a:ext>
            </a:extLst>
          </p:cNvPr>
          <p:cNvSpPr>
            <a:spLocks noGrp="1"/>
          </p:cNvSpPr>
          <p:nvPr>
            <p:ph type="body" idx="1"/>
          </p:nvPr>
        </p:nvSpPr>
        <p:spPr>
          <a:xfrm>
            <a:off x="839788" y="1681163"/>
            <a:ext cx="4539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D0AF70-EDFB-49C3-A473-960050157798}"/>
              </a:ext>
            </a:extLst>
          </p:cNvPr>
          <p:cNvSpPr>
            <a:spLocks noGrp="1"/>
          </p:cNvSpPr>
          <p:nvPr>
            <p:ph sz="half" idx="2"/>
          </p:nvPr>
        </p:nvSpPr>
        <p:spPr>
          <a:xfrm>
            <a:off x="839789" y="2505075"/>
            <a:ext cx="453903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CA52113-FABD-48EB-B9A9-DA991FB707D2}"/>
              </a:ext>
            </a:extLst>
          </p:cNvPr>
          <p:cNvSpPr>
            <a:spLocks noGrp="1"/>
          </p:cNvSpPr>
          <p:nvPr>
            <p:ph type="body" sz="quarter" idx="3"/>
          </p:nvPr>
        </p:nvSpPr>
        <p:spPr>
          <a:xfrm>
            <a:off x="5561806" y="1681163"/>
            <a:ext cx="45273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A4A6EE-66CA-4463-BCA9-55ADCB7D9E47}"/>
              </a:ext>
            </a:extLst>
          </p:cNvPr>
          <p:cNvSpPr>
            <a:spLocks noGrp="1"/>
          </p:cNvSpPr>
          <p:nvPr>
            <p:ph sz="quarter" idx="4"/>
          </p:nvPr>
        </p:nvSpPr>
        <p:spPr>
          <a:xfrm>
            <a:off x="5561806" y="2497471"/>
            <a:ext cx="452733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09E0D197-E508-4444-8487-0A229B9C35E6}"/>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8" name="Tijdelijke aanduiding voor voettekst 7">
            <a:extLst>
              <a:ext uri="{FF2B5EF4-FFF2-40B4-BE49-F238E27FC236}">
                <a16:creationId xmlns:a16="http://schemas.microsoft.com/office/drawing/2014/main" id="{0597DB75-71D4-4C08-9952-C03AAA7FFC37}"/>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E311DFA-8661-4196-9689-8749DBE5EB0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79C3848-D81B-4F8F-BFDC-26402E9462A1}"/>
              </a:ext>
            </a:extLst>
          </p:cNvPr>
          <p:cNvGrpSpPr/>
          <p:nvPr userDrawn="1"/>
        </p:nvGrpSpPr>
        <p:grpSpPr>
          <a:xfrm>
            <a:off x="10372086" y="0"/>
            <a:ext cx="1819914" cy="900719"/>
            <a:chOff x="10372086" y="0"/>
            <a:chExt cx="1819914" cy="900719"/>
          </a:xfrm>
        </p:grpSpPr>
        <p:sp>
          <p:nvSpPr>
            <p:cNvPr id="12" name="Rechthoek 11">
              <a:extLst>
                <a:ext uri="{FF2B5EF4-FFF2-40B4-BE49-F238E27FC236}">
                  <a16:creationId xmlns:a16="http://schemas.microsoft.com/office/drawing/2014/main" id="{76EEF0AD-9D96-49A2-8ADF-3C3DEFBC9035}"/>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7">
              <a:extLst>
                <a:ext uri="{FF2B5EF4-FFF2-40B4-BE49-F238E27FC236}">
                  <a16:creationId xmlns:a16="http://schemas.microsoft.com/office/drawing/2014/main" id="{633BC047-9E4E-459E-BB67-E49EF87751C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08039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E8A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pPr/>
              <a:t>9/28/2022</a:t>
            </a:fld>
            <a:endParaRPr lang="en-US"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7" y="568600"/>
            <a:ext cx="5703023" cy="1234186"/>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ADA9CBE8-6910-45BF-BE62-BE430447FD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84309" y="60849"/>
            <a:ext cx="1788845" cy="859559"/>
          </a:xfrm>
          <a:prstGeom prst="rect">
            <a:avLst/>
          </a:prstGeom>
        </p:spPr>
      </p:pic>
    </p:spTree>
    <p:extLst>
      <p:ext uri="{BB962C8B-B14F-4D97-AF65-F5344CB8AC3E}">
        <p14:creationId xmlns:p14="http://schemas.microsoft.com/office/powerpoint/2010/main" val="3446681265"/>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5E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9/28/2022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481273329"/>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9/28/2022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1250910780"/>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Inhoud van twe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2B7FA-3095-4874-93F0-0B1C880CFF4D}"/>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E3A1BFA0-DCDD-4C8C-851E-1B1FA6D9159B}"/>
              </a:ext>
            </a:extLst>
          </p:cNvPr>
          <p:cNvSpPr>
            <a:spLocks noGrp="1"/>
          </p:cNvSpPr>
          <p:nvPr>
            <p:ph sz="half" idx="1"/>
          </p:nvPr>
        </p:nvSpPr>
        <p:spPr>
          <a:xfrm>
            <a:off x="838200" y="1825625"/>
            <a:ext cx="4540624"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98956AA9-C667-45C8-9F0F-C4835E8A042E}"/>
              </a:ext>
            </a:extLst>
          </p:cNvPr>
          <p:cNvSpPr>
            <a:spLocks noGrp="1"/>
          </p:cNvSpPr>
          <p:nvPr>
            <p:ph sz="half" idx="2"/>
          </p:nvPr>
        </p:nvSpPr>
        <p:spPr>
          <a:xfrm>
            <a:off x="5517744" y="1825625"/>
            <a:ext cx="4540623" cy="4351338"/>
          </a:xfrm>
        </p:spPr>
        <p:txBody>
          <a:bodyPr/>
          <a:lstStyle>
            <a:lvl1pPr>
              <a:defRPr lang="nl-NL" smtClean="0"/>
            </a:lvl1pPr>
            <a:lvl2pPr>
              <a:defRPr lang="nl-NL" smtClean="0"/>
            </a:lvl2pPr>
            <a:lvl3pPr>
              <a:defRPr lang="nl-NL" smtClean="0"/>
            </a:lvl3pPr>
            <a:lvl4pPr>
              <a:defRPr lang="nl-NL" smtClean="0"/>
            </a:lvl4pPr>
            <a:lvl5pPr>
              <a:defRPr lang="en-US"/>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ijdelijke aanduiding voor datum 4">
            <a:extLst>
              <a:ext uri="{FF2B5EF4-FFF2-40B4-BE49-F238E27FC236}">
                <a16:creationId xmlns:a16="http://schemas.microsoft.com/office/drawing/2014/main" id="{E681DE6F-36D2-469F-B520-D7A5C8ABBF8F}"/>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6" name="Tijdelijke aanduiding voor voettekst 5">
            <a:extLst>
              <a:ext uri="{FF2B5EF4-FFF2-40B4-BE49-F238E27FC236}">
                <a16:creationId xmlns:a16="http://schemas.microsoft.com/office/drawing/2014/main" id="{4AF6FD3D-6080-4DD2-88EA-D3D84C0A2CA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A4B7B70-1691-40C3-A41B-C25576B0F849}"/>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2967472A-A76F-43CE-9C67-15272EFFE155}"/>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A007DBA3-4B1E-4BC6-83C0-98C1CC6D00FE}"/>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AE974608-0EA6-4DB8-A9F7-20F4FC3733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144532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85305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ergelijk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4DAF-9B46-446B-8EBD-513DB875475E}"/>
              </a:ext>
            </a:extLst>
          </p:cNvPr>
          <p:cNvSpPr>
            <a:spLocks noGrp="1"/>
          </p:cNvSpPr>
          <p:nvPr>
            <p:ph type="title"/>
          </p:nvPr>
        </p:nvSpPr>
        <p:spPr>
          <a:xfrm>
            <a:off x="839788" y="365125"/>
            <a:ext cx="9249348"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5E731D-33B1-4D91-A58B-A4B4513DE965}"/>
              </a:ext>
            </a:extLst>
          </p:cNvPr>
          <p:cNvSpPr>
            <a:spLocks noGrp="1"/>
          </p:cNvSpPr>
          <p:nvPr>
            <p:ph type="body" idx="1"/>
          </p:nvPr>
        </p:nvSpPr>
        <p:spPr>
          <a:xfrm>
            <a:off x="839788" y="1681163"/>
            <a:ext cx="4539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D0AF70-EDFB-49C3-A473-960050157798}"/>
              </a:ext>
            </a:extLst>
          </p:cNvPr>
          <p:cNvSpPr>
            <a:spLocks noGrp="1"/>
          </p:cNvSpPr>
          <p:nvPr>
            <p:ph sz="half" idx="2"/>
          </p:nvPr>
        </p:nvSpPr>
        <p:spPr>
          <a:xfrm>
            <a:off x="839789" y="2505075"/>
            <a:ext cx="453903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CA52113-FABD-48EB-B9A9-DA991FB707D2}"/>
              </a:ext>
            </a:extLst>
          </p:cNvPr>
          <p:cNvSpPr>
            <a:spLocks noGrp="1"/>
          </p:cNvSpPr>
          <p:nvPr>
            <p:ph type="body" sz="quarter" idx="3"/>
          </p:nvPr>
        </p:nvSpPr>
        <p:spPr>
          <a:xfrm>
            <a:off x="5561806" y="1681163"/>
            <a:ext cx="45273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A4A6EE-66CA-4463-BCA9-55ADCB7D9E47}"/>
              </a:ext>
            </a:extLst>
          </p:cNvPr>
          <p:cNvSpPr>
            <a:spLocks noGrp="1"/>
          </p:cNvSpPr>
          <p:nvPr>
            <p:ph sz="quarter" idx="4"/>
          </p:nvPr>
        </p:nvSpPr>
        <p:spPr>
          <a:xfrm>
            <a:off x="5561806" y="2497471"/>
            <a:ext cx="452733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09E0D197-E508-4444-8487-0A229B9C35E6}"/>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8" name="Tijdelijke aanduiding voor voettekst 7">
            <a:extLst>
              <a:ext uri="{FF2B5EF4-FFF2-40B4-BE49-F238E27FC236}">
                <a16:creationId xmlns:a16="http://schemas.microsoft.com/office/drawing/2014/main" id="{0597DB75-71D4-4C08-9952-C03AAA7FFC37}"/>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E311DFA-8661-4196-9689-8749DBE5EB0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78B21CEB-7E45-4428-9F01-25699E360D90}"/>
              </a:ext>
            </a:extLst>
          </p:cNvPr>
          <p:cNvGrpSpPr/>
          <p:nvPr userDrawn="1"/>
        </p:nvGrpSpPr>
        <p:grpSpPr>
          <a:xfrm>
            <a:off x="10372086" y="0"/>
            <a:ext cx="1819914" cy="900719"/>
            <a:chOff x="10372086" y="0"/>
            <a:chExt cx="1819914" cy="900719"/>
          </a:xfrm>
        </p:grpSpPr>
        <p:sp>
          <p:nvSpPr>
            <p:cNvPr id="12" name="Rechthoek 11">
              <a:extLst>
                <a:ext uri="{FF2B5EF4-FFF2-40B4-BE49-F238E27FC236}">
                  <a16:creationId xmlns:a16="http://schemas.microsoft.com/office/drawing/2014/main" id="{B20DFEDC-DA52-452D-ACFA-1C5ACA366696}"/>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7">
              <a:extLst>
                <a:ext uri="{FF2B5EF4-FFF2-40B4-BE49-F238E27FC236}">
                  <a16:creationId xmlns:a16="http://schemas.microsoft.com/office/drawing/2014/main" id="{CFA7A91F-EA5A-4D41-9FD8-5B97E0F43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1156477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 kolom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6" y="2777924"/>
            <a:ext cx="10764837" cy="3321934"/>
          </a:xfrm>
        </p:spPr>
        <p:txBody>
          <a:bodyPr lIns="0" tIns="0" rIns="0" bIns="0"/>
          <a:lstStyle>
            <a:lvl1pPr marL="0" indent="0" algn="l">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396E11BE-20BF-F846-86BD-B35187064DE6}"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A1A0987-395E-F647-90B9-3E3CE13017C4}"/>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20207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ppt_y</p:attrName>
                                        </p:attrNameLst>
                                      </p:cBhvr>
                                      <p:tavLst>
                                        <p:tav tm="0">
                                          <p:val>
                                            <p:strVal val="#ppt_y-#ppt_h*1.125000"/>
                                          </p:val>
                                        </p:tav>
                                        <p:tav tm="100000">
                                          <p:val>
                                            <p:strVal val="#ppt_y"/>
                                          </p:val>
                                        </p:tav>
                                      </p:tavLst>
                                    </p:anim>
                                    <p:animEffect transition="in" filter="wipe(down)">
                                      <p:cBhvr>
                                        <p:cTn id="8" dur="1000"/>
                                        <p:tgtEl>
                                          <p:spTgt spid="13"/>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dow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p:tgtEl>
                          <p:spTgt spid="3"/>
                        </p:tgtEl>
                        <p:attrNameLst>
                          <p:attrName>ppt_y</p:attrName>
                        </p:attrNameLst>
                      </p:cBhvr>
                      <p:tavLst>
                        <p:tav tm="0">
                          <p:val>
                            <p:strVal val="#ppt_y-#ppt_h*1.125000"/>
                          </p:val>
                        </p:tav>
                        <p:tav tm="100000">
                          <p:val>
                            <p:strVal val="#ppt_y"/>
                          </p:val>
                        </p:tav>
                      </p:tavLst>
                    </p:anim>
                    <p:animEffect transition="in" filter="wipe(down)">
                      <p:cBhvr>
                        <p:cTn dur="1000"/>
                        <p:tgtEl>
                          <p:spTgt spid="3"/>
                        </p:tgtEl>
                      </p:cBhvr>
                    </p:animEffect>
                  </p:childTnLst>
                </p:cTn>
              </p:par>
            </p:tnLst>
          </p:tmpl>
        </p:tmplLst>
      </p:bldP>
      <p:bldP spid="13" grpId="0"/>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995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kolom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6" y="2777924"/>
            <a:ext cx="10764837" cy="3321934"/>
          </a:xfrm>
        </p:spPr>
        <p:txBody>
          <a:bodyPr lIns="0" tIns="0" rIns="0" bIns="0"/>
          <a:lstStyle>
            <a:lvl1pPr marL="0" indent="0" algn="l">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396E11BE-20BF-F846-86BD-B35187064DE6}"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A1A0987-395E-F647-90B9-3E3CE13017C4}"/>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295307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ppt_y</p:attrName>
                                        </p:attrNameLst>
                                      </p:cBhvr>
                                      <p:tavLst>
                                        <p:tav tm="0">
                                          <p:val>
                                            <p:strVal val="#ppt_y-#ppt_h*1.125000"/>
                                          </p:val>
                                        </p:tav>
                                        <p:tav tm="100000">
                                          <p:val>
                                            <p:strVal val="#ppt_y"/>
                                          </p:val>
                                        </p:tav>
                                      </p:tavLst>
                                    </p:anim>
                                    <p:animEffect transition="in" filter="wipe(down)">
                                      <p:cBhvr>
                                        <p:cTn id="8" dur="1000"/>
                                        <p:tgtEl>
                                          <p:spTgt spid="13"/>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dow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p:tgtEl>
                          <p:spTgt spid="3"/>
                        </p:tgtEl>
                        <p:attrNameLst>
                          <p:attrName>ppt_y</p:attrName>
                        </p:attrNameLst>
                      </p:cBhvr>
                      <p:tavLst>
                        <p:tav tm="0">
                          <p:val>
                            <p:strVal val="#ppt_y-#ppt_h*1.125000"/>
                          </p:val>
                        </p:tav>
                        <p:tav tm="100000">
                          <p:val>
                            <p:strVal val="#ppt_y"/>
                          </p:val>
                        </p:tav>
                      </p:tavLst>
                    </p:anim>
                    <p:animEffect transition="in" filter="wipe(down)">
                      <p:cBhvr>
                        <p:cTn dur="1000"/>
                        <p:tgtEl>
                          <p:spTgt spid="3"/>
                        </p:tgtEl>
                      </p:cBhvr>
                    </p:animEffect>
                  </p:childTnLst>
                </p:cTn>
              </p:par>
            </p:tnLst>
          </p:tmpl>
        </p:tmplLst>
      </p:bldP>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6" y="2777924"/>
            <a:ext cx="10764837" cy="3321934"/>
          </a:xfrm>
        </p:spPr>
        <p:txBody>
          <a:bodyPr lIns="0" tIns="0" rIns="0" bIns="0" numCol="2" spcCol="216000">
            <a:noAutofit/>
          </a:bodyPr>
          <a:lstStyle>
            <a:lvl1pPr marL="0" indent="0" algn="l">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a:p>
            <a:endParaRPr lang="nl-NL" dirty="0"/>
          </a:p>
          <a:p>
            <a:endParaRPr lang="nl-NL" dirty="0"/>
          </a:p>
          <a:p>
            <a:br>
              <a:rPr lang="nl-NL" dirty="0"/>
            </a:br>
            <a:br>
              <a:rPr lang="nl-NL" dirty="0"/>
            </a:br>
            <a:endParaRPr lang="nl-NL" dirty="0"/>
          </a:p>
          <a:p>
            <a:endParaRPr lang="nl-NL" dirty="0"/>
          </a:p>
          <a:p>
            <a:endParaRPr lang="nl-NL" dirty="0"/>
          </a:p>
          <a:p>
            <a:r>
              <a:rPr lang="nl-NL" dirty="0"/>
              <a:t>Type hier nog meer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C09D1A78-E14C-FE4A-B497-1836181F3479}"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Tree>
    <p:extLst>
      <p:ext uri="{BB962C8B-B14F-4D97-AF65-F5344CB8AC3E}">
        <p14:creationId xmlns:p14="http://schemas.microsoft.com/office/powerpoint/2010/main" val="184641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3" end="3"/>
                                            </p:txEl>
                                          </p:spTgt>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beeld recht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7" y="2777924"/>
            <a:ext cx="5292724" cy="3321934"/>
          </a:xfrm>
        </p:spPr>
        <p:txBody>
          <a:bodyPr lIns="0" tIns="0" rIns="0" bIns="0" numCol="1" spcCol="216000">
            <a:noAutofit/>
          </a:bodyPr>
          <a:lstStyle>
            <a:lvl1pPr marL="0" indent="0" algn="l">
              <a:spcBef>
                <a:spcPts val="0"/>
              </a:spcBef>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380D28DB-3A06-714E-A538-F7FF8B8854AA}"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5" name="Tijdelijke aanduiding voor afbeelding 4">
            <a:extLst>
              <a:ext uri="{FF2B5EF4-FFF2-40B4-BE49-F238E27FC236}">
                <a16:creationId xmlns:a16="http://schemas.microsoft.com/office/drawing/2014/main" id="{9A234610-48AC-CC46-B118-682ECCC507F3}"/>
              </a:ext>
            </a:extLst>
          </p:cNvPr>
          <p:cNvSpPr>
            <a:spLocks noGrp="1"/>
          </p:cNvSpPr>
          <p:nvPr>
            <p:ph type="pic" sz="quarter" idx="10"/>
          </p:nvPr>
        </p:nvSpPr>
        <p:spPr>
          <a:xfrm>
            <a:off x="6275389" y="2765666"/>
            <a:ext cx="5292724" cy="3334192"/>
          </a:xfrm>
          <a:pattFill prst="ltDnDiag">
            <a:fgClr>
              <a:schemeClr val="accent3"/>
            </a:fgClr>
            <a:bgClr>
              <a:schemeClr val="bg1"/>
            </a:bgClr>
          </a:pattFill>
        </p:spPr>
        <p:txBody>
          <a:bodyPr lIns="0" tIns="0" rIns="0" bIns="0" anchor="ctr" anchorCtr="0">
            <a:noAutofit/>
          </a:bodyPr>
          <a:lstStyle>
            <a:lvl1pPr algn="ctr">
              <a:buNone/>
              <a:defRPr/>
            </a:lvl1pPr>
          </a:lstStyle>
          <a:p>
            <a:r>
              <a:rPr lang="nl-NL"/>
              <a:t>Klik op het pictogram als u een afbeelding wilt toevoegen</a:t>
            </a:r>
          </a:p>
        </p:txBody>
      </p:sp>
      <p:sp>
        <p:nvSpPr>
          <p:cNvPr id="13" name="Titel 1">
            <a:extLst>
              <a:ext uri="{FF2B5EF4-FFF2-40B4-BE49-F238E27FC236}">
                <a16:creationId xmlns:a16="http://schemas.microsoft.com/office/drawing/2014/main" id="{093E77DC-6DF1-994B-B8D7-BD20627D1932}"/>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1680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3">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P spid="5" grpId="0" animBg="1"/>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beeld link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6275389" y="2777924"/>
            <a:ext cx="5292724" cy="3321934"/>
          </a:xfrm>
        </p:spPr>
        <p:txBody>
          <a:bodyPr lIns="0" tIns="0" rIns="0" bIns="0" numCol="1" spcCol="216000">
            <a:noAutofit/>
          </a:bodyPr>
          <a:lstStyle>
            <a:lvl1pPr marL="0" indent="0" algn="l">
              <a:spcBef>
                <a:spcPts val="0"/>
              </a:spcBef>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50307" y="568600"/>
            <a:ext cx="2454395" cy="1234185"/>
          </a:xfrm>
          <a:prstGeom prst="rect">
            <a:avLst/>
          </a:prstGeom>
        </p:spPr>
      </p:pic>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4FD2567C-B3FA-6642-90C9-1D98C28971ED}"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5" name="Tijdelijke aanduiding voor afbeelding 4">
            <a:extLst>
              <a:ext uri="{FF2B5EF4-FFF2-40B4-BE49-F238E27FC236}">
                <a16:creationId xmlns:a16="http://schemas.microsoft.com/office/drawing/2014/main" id="{9A234610-48AC-CC46-B118-682ECCC507F3}"/>
              </a:ext>
            </a:extLst>
          </p:cNvPr>
          <p:cNvSpPr>
            <a:spLocks noGrp="1"/>
          </p:cNvSpPr>
          <p:nvPr>
            <p:ph type="pic" sz="quarter" idx="10"/>
          </p:nvPr>
        </p:nvSpPr>
        <p:spPr>
          <a:xfrm>
            <a:off x="803275" y="2765666"/>
            <a:ext cx="5292724" cy="3334192"/>
          </a:xfrm>
          <a:pattFill prst="ltDnDiag">
            <a:fgClr>
              <a:schemeClr val="accent3"/>
            </a:fgClr>
            <a:bgClr>
              <a:schemeClr val="bg1"/>
            </a:bgClr>
          </a:pattFill>
        </p:spPr>
        <p:txBody>
          <a:bodyPr lIns="0" tIns="0" rIns="0" bIns="0" anchor="ctr" anchorCtr="0">
            <a:noAutofit/>
          </a:bodyPr>
          <a:lstStyle>
            <a:lvl1pPr algn="ctr">
              <a:buNone/>
              <a:defRPr/>
            </a:lvl1pPr>
          </a:lstStyle>
          <a:p>
            <a:r>
              <a:rPr lang="nl-NL"/>
              <a:t>Klik op het pictogram als u een afbeelding wilt toevoegen</a:t>
            </a:r>
          </a:p>
        </p:txBody>
      </p:sp>
      <p:sp>
        <p:nvSpPr>
          <p:cNvPr id="13" name="Titel 1">
            <a:extLst>
              <a:ext uri="{FF2B5EF4-FFF2-40B4-BE49-F238E27FC236}">
                <a16:creationId xmlns:a16="http://schemas.microsoft.com/office/drawing/2014/main" id="{02ADBE91-83E2-FA47-9288-B8BEA651940A}"/>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11320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P spid="5" grpId="0" animBg="1"/>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to met tekstvlak">
    <p:spTree>
      <p:nvGrpSpPr>
        <p:cNvPr id="1" name=""/>
        <p:cNvGrpSpPr/>
        <p:nvPr/>
      </p:nvGrpSpPr>
      <p:grpSpPr>
        <a:xfrm>
          <a:off x="0" y="0"/>
          <a:ext cx="0" cy="0"/>
          <a:chOff x="0" y="0"/>
          <a:chExt cx="0" cy="0"/>
        </a:xfrm>
      </p:grpSpPr>
      <p:grpSp>
        <p:nvGrpSpPr>
          <p:cNvPr id="59" name="Groep 58">
            <a:extLst>
              <a:ext uri="{FF2B5EF4-FFF2-40B4-BE49-F238E27FC236}">
                <a16:creationId xmlns:a16="http://schemas.microsoft.com/office/drawing/2014/main" id="{93038553-42DC-3E44-9819-BCB99DD27CD2}"/>
              </a:ext>
            </a:extLst>
          </p:cNvPr>
          <p:cNvGrpSpPr/>
          <p:nvPr/>
        </p:nvGrpSpPr>
        <p:grpSpPr>
          <a:xfrm>
            <a:off x="9624655" y="824908"/>
            <a:ext cx="1982578" cy="695917"/>
            <a:chOff x="9624655" y="-1713820"/>
            <a:chExt cx="1982578" cy="695917"/>
          </a:xfrm>
        </p:grpSpPr>
        <p:sp>
          <p:nvSpPr>
            <p:cNvPr id="60" name="Vrije vorm 59">
              <a:extLst>
                <a:ext uri="{FF2B5EF4-FFF2-40B4-BE49-F238E27FC236}">
                  <a16:creationId xmlns:a16="http://schemas.microsoft.com/office/drawing/2014/main" id="{1099E6C8-80B5-B042-9B24-44CBD31B625D}"/>
                </a:ext>
              </a:extLst>
            </p:cNvPr>
            <p:cNvSpPr/>
            <p:nvPr/>
          </p:nvSpPr>
          <p:spPr>
            <a:xfrm>
              <a:off x="10912644"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9"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AD1CF25D-7CB1-204D-8D8E-0FAD96F871C2}"/>
                </a:ext>
              </a:extLst>
            </p:cNvPr>
            <p:cNvSpPr/>
            <p:nvPr/>
          </p:nvSpPr>
          <p:spPr>
            <a:xfrm>
              <a:off x="9624655"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8"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11C979E9-ED40-2D47-B816-6B98FA5436A8}"/>
                </a:ext>
              </a:extLst>
            </p:cNvPr>
            <p:cNvSpPr/>
            <p:nvPr/>
          </p:nvSpPr>
          <p:spPr>
            <a:xfrm>
              <a:off x="11041376" y="-1580810"/>
              <a:ext cx="437075" cy="457385"/>
            </a:xfrm>
            <a:custGeom>
              <a:avLst/>
              <a:gdLst>
                <a:gd name="connsiteX0" fmla="*/ 129818 w 611708"/>
                <a:gd name="connsiteY0" fmla="*/ 492877 h 640133"/>
                <a:gd name="connsiteX1" fmla="*/ 60626 w 611708"/>
                <a:gd name="connsiteY1" fmla="*/ 518832 h 640133"/>
                <a:gd name="connsiteX2" fmla="*/ 268392 w 611708"/>
                <a:gd name="connsiteY2" fmla="*/ 631213 h 640133"/>
                <a:gd name="connsiteX3" fmla="*/ 514228 w 611708"/>
                <a:gd name="connsiteY3" fmla="*/ 605352 h 640133"/>
                <a:gd name="connsiteX4" fmla="*/ 219949 w 611708"/>
                <a:gd name="connsiteY4" fmla="*/ 164292 h 640133"/>
                <a:gd name="connsiteX5" fmla="*/ 554011 w 611708"/>
                <a:gd name="connsiteY5" fmla="*/ 570744 h 640133"/>
                <a:gd name="connsiteX6" fmla="*/ 554011 w 611708"/>
                <a:gd name="connsiteY6" fmla="*/ 138336 h 640133"/>
                <a:gd name="connsiteX7" fmla="*/ 519368 w 611708"/>
                <a:gd name="connsiteY7" fmla="*/ 164292 h 640133"/>
                <a:gd name="connsiteX8" fmla="*/ 302941 w 611708"/>
                <a:gd name="connsiteY8" fmla="*/ 0 h 640133"/>
                <a:gd name="connsiteX9" fmla="*/ 285334 w 611708"/>
                <a:gd name="connsiteY9" fmla="*/ 45827 h 640133"/>
                <a:gd name="connsiteX10" fmla="*/ 8661 w 611708"/>
                <a:gd name="connsiteY10" fmla="*/ 17304 h 640133"/>
                <a:gd name="connsiteX11" fmla="*/ 51966 w 611708"/>
                <a:gd name="connsiteY11" fmla="*/ 268116 h 640133"/>
                <a:gd name="connsiteX12" fmla="*/ 0 w 611708"/>
                <a:gd name="connsiteY12" fmla="*/ 276673 h 640133"/>
                <a:gd name="connsiteX13" fmla="*/ 129818 w 611708"/>
                <a:gd name="connsiteY13" fmla="*/ 492877 h 6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708" h="640133">
                  <a:moveTo>
                    <a:pt x="129818" y="492877"/>
                  </a:moveTo>
                  <a:lnTo>
                    <a:pt x="60626" y="518832"/>
                  </a:lnTo>
                  <a:cubicBezTo>
                    <a:pt x="60626" y="518832"/>
                    <a:pt x="180166" y="602690"/>
                    <a:pt x="268392" y="631213"/>
                  </a:cubicBezTo>
                  <a:cubicBezTo>
                    <a:pt x="358332" y="660497"/>
                    <a:pt x="515846" y="608585"/>
                    <a:pt x="514228" y="605352"/>
                  </a:cubicBezTo>
                  <a:cubicBezTo>
                    <a:pt x="358428" y="276673"/>
                    <a:pt x="219949" y="164292"/>
                    <a:pt x="219949" y="164292"/>
                  </a:cubicBezTo>
                  <a:cubicBezTo>
                    <a:pt x="358428" y="250812"/>
                    <a:pt x="554011" y="570744"/>
                    <a:pt x="554011" y="570744"/>
                  </a:cubicBezTo>
                  <a:cubicBezTo>
                    <a:pt x="683829" y="423756"/>
                    <a:pt x="554011" y="138336"/>
                    <a:pt x="554011" y="138336"/>
                  </a:cubicBezTo>
                  <a:lnTo>
                    <a:pt x="519368" y="164292"/>
                  </a:lnTo>
                  <a:cubicBezTo>
                    <a:pt x="454364" y="38981"/>
                    <a:pt x="302941" y="0"/>
                    <a:pt x="302941" y="0"/>
                  </a:cubicBezTo>
                  <a:lnTo>
                    <a:pt x="285334" y="45827"/>
                  </a:lnTo>
                  <a:cubicBezTo>
                    <a:pt x="181784" y="-8652"/>
                    <a:pt x="8661" y="17304"/>
                    <a:pt x="8661" y="17304"/>
                  </a:cubicBezTo>
                  <a:cubicBezTo>
                    <a:pt x="13800" y="77868"/>
                    <a:pt x="17322" y="181596"/>
                    <a:pt x="51966" y="268116"/>
                  </a:cubicBezTo>
                  <a:lnTo>
                    <a:pt x="0" y="276673"/>
                  </a:lnTo>
                  <a:cubicBezTo>
                    <a:pt x="0" y="276673"/>
                    <a:pt x="25983" y="389148"/>
                    <a:pt x="129818" y="492877"/>
                  </a:cubicBezTo>
                  <a:close/>
                </a:path>
              </a:pathLst>
            </a:custGeom>
            <a:solidFill>
              <a:srgbClr val="C3CD43"/>
            </a:solidFill>
            <a:ln w="9514"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BD3D6DFA-1DD7-904B-B87D-7DAB0B90E9D5}"/>
                </a:ext>
              </a:extLst>
            </p:cNvPr>
            <p:cNvSpPr/>
            <p:nvPr/>
          </p:nvSpPr>
          <p:spPr>
            <a:xfrm>
              <a:off x="10269307" y="-1713820"/>
              <a:ext cx="694612" cy="693666"/>
            </a:xfrm>
            <a:custGeom>
              <a:avLst/>
              <a:gdLst>
                <a:gd name="connsiteX0" fmla="*/ 971098 w 972144"/>
                <a:gd name="connsiteY0" fmla="*/ 485645 h 970820"/>
                <a:gd name="connsiteX1" fmla="*/ 535484 w 972144"/>
                <a:gd name="connsiteY1" fmla="*/ 968633 h 970820"/>
                <a:gd name="connsiteX2" fmla="*/ 535484 w 972144"/>
                <a:gd name="connsiteY2" fmla="*/ 968633 h 970820"/>
                <a:gd name="connsiteX3" fmla="*/ 501982 w 972144"/>
                <a:gd name="connsiteY3" fmla="*/ 970820 h 970820"/>
                <a:gd name="connsiteX4" fmla="*/ 496843 w 972144"/>
                <a:gd name="connsiteY4" fmla="*/ 970820 h 970820"/>
                <a:gd name="connsiteX5" fmla="*/ 496843 w 972144"/>
                <a:gd name="connsiteY5" fmla="*/ 970820 h 970820"/>
                <a:gd name="connsiteX6" fmla="*/ 485803 w 972144"/>
                <a:gd name="connsiteY6" fmla="*/ 970820 h 970820"/>
                <a:gd name="connsiteX7" fmla="*/ 477332 w 972144"/>
                <a:gd name="connsiteY7" fmla="*/ 970820 h 970820"/>
                <a:gd name="connsiteX8" fmla="*/ 472098 w 972144"/>
                <a:gd name="connsiteY8" fmla="*/ 970820 h 970820"/>
                <a:gd name="connsiteX9" fmla="*/ 441642 w 972144"/>
                <a:gd name="connsiteY9" fmla="*/ 969109 h 970820"/>
                <a:gd name="connsiteX10" fmla="*/ 441642 w 972144"/>
                <a:gd name="connsiteY10" fmla="*/ 969109 h 970820"/>
                <a:gd name="connsiteX11" fmla="*/ 2068 w 972144"/>
                <a:gd name="connsiteY11" fmla="*/ 441187 h 970820"/>
                <a:gd name="connsiteX12" fmla="*/ 530535 w 972144"/>
                <a:gd name="connsiteY12" fmla="*/ 2066 h 970820"/>
                <a:gd name="connsiteX13" fmla="*/ 972145 w 972144"/>
                <a:gd name="connsiteY13" fmla="*/ 485550 h 9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144" h="970820">
                  <a:moveTo>
                    <a:pt x="971098" y="485645"/>
                  </a:moveTo>
                  <a:cubicBezTo>
                    <a:pt x="971126" y="734322"/>
                    <a:pt x="783074" y="942826"/>
                    <a:pt x="535484" y="968633"/>
                  </a:cubicBezTo>
                  <a:lnTo>
                    <a:pt x="535484" y="968633"/>
                  </a:lnTo>
                  <a:cubicBezTo>
                    <a:pt x="524444" y="969774"/>
                    <a:pt x="513213" y="970535"/>
                    <a:pt x="501982" y="970820"/>
                  </a:cubicBezTo>
                  <a:lnTo>
                    <a:pt x="496843" y="970820"/>
                  </a:lnTo>
                  <a:lnTo>
                    <a:pt x="496843" y="970820"/>
                  </a:lnTo>
                  <a:cubicBezTo>
                    <a:pt x="493131" y="970820"/>
                    <a:pt x="489515" y="970820"/>
                    <a:pt x="485803" y="970820"/>
                  </a:cubicBezTo>
                  <a:lnTo>
                    <a:pt x="477332" y="970820"/>
                  </a:lnTo>
                  <a:lnTo>
                    <a:pt x="472098" y="970820"/>
                  </a:lnTo>
                  <a:cubicBezTo>
                    <a:pt x="461914" y="970820"/>
                    <a:pt x="451730" y="969964"/>
                    <a:pt x="441642" y="969109"/>
                  </a:cubicBezTo>
                  <a:lnTo>
                    <a:pt x="441642" y="969109"/>
                  </a:lnTo>
                  <a:cubicBezTo>
                    <a:pt x="174325" y="944587"/>
                    <a:pt x="-22479" y="708228"/>
                    <a:pt x="2068" y="441187"/>
                  </a:cubicBezTo>
                  <a:cubicBezTo>
                    <a:pt x="26615" y="174145"/>
                    <a:pt x="263218" y="-22456"/>
                    <a:pt x="530535" y="2066"/>
                  </a:cubicBezTo>
                  <a:cubicBezTo>
                    <a:pt x="780688" y="25013"/>
                    <a:pt x="972125" y="234603"/>
                    <a:pt x="972145" y="485550"/>
                  </a:cubicBezTo>
                  <a:close/>
                </a:path>
              </a:pathLst>
            </a:custGeom>
            <a:solidFill>
              <a:srgbClr val="FFFFFF"/>
            </a:solidFill>
            <a:ln w="9514"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838282B9-6F77-064F-9B41-E1A7489526C0}"/>
                </a:ext>
              </a:extLst>
            </p:cNvPr>
            <p:cNvSpPr/>
            <p:nvPr/>
          </p:nvSpPr>
          <p:spPr>
            <a:xfrm>
              <a:off x="10366843" y="-1629723"/>
              <a:ext cx="498470" cy="609840"/>
            </a:xfrm>
            <a:custGeom>
              <a:avLst/>
              <a:gdLst>
                <a:gd name="connsiteX0" fmla="*/ 344822 w 697634"/>
                <a:gd name="connsiteY0" fmla="*/ 673902 h 853501"/>
                <a:gd name="connsiteX1" fmla="*/ 349010 w 697634"/>
                <a:gd name="connsiteY1" fmla="*/ 667247 h 853501"/>
                <a:gd name="connsiteX2" fmla="*/ 354340 w 697634"/>
                <a:gd name="connsiteY2" fmla="*/ 678656 h 853501"/>
                <a:gd name="connsiteX3" fmla="*/ 341777 w 697634"/>
                <a:gd name="connsiteY3" fmla="*/ 678656 h 853501"/>
                <a:gd name="connsiteX4" fmla="*/ 344822 w 697634"/>
                <a:gd name="connsiteY4" fmla="*/ 673902 h 853501"/>
                <a:gd name="connsiteX5" fmla="*/ 697635 w 697634"/>
                <a:gd name="connsiteY5" fmla="*/ 417196 h 853501"/>
                <a:gd name="connsiteX6" fmla="*/ 677172 w 697634"/>
                <a:gd name="connsiteY6" fmla="*/ 341135 h 853501"/>
                <a:gd name="connsiteX7" fmla="*/ 667655 w 697634"/>
                <a:gd name="connsiteY7" fmla="*/ 246058 h 853501"/>
                <a:gd name="connsiteX8" fmla="*/ 581998 w 697634"/>
                <a:gd name="connsiteY8" fmla="*/ 120462 h 853501"/>
                <a:gd name="connsiteX9" fmla="*/ 498815 w 697634"/>
                <a:gd name="connsiteY9" fmla="*/ 55144 h 853501"/>
                <a:gd name="connsiteX10" fmla="*/ 489298 w 697634"/>
                <a:gd name="connsiteY10" fmla="*/ 55715 h 853501"/>
                <a:gd name="connsiteX11" fmla="*/ 409636 w 697634"/>
                <a:gd name="connsiteY11" fmla="*/ 0 h 853501"/>
                <a:gd name="connsiteX12" fmla="*/ 348820 w 697634"/>
                <a:gd name="connsiteY12" fmla="*/ 66554 h 853501"/>
                <a:gd name="connsiteX13" fmla="*/ 288003 w 697634"/>
                <a:gd name="connsiteY13" fmla="*/ 0 h 853501"/>
                <a:gd name="connsiteX14" fmla="*/ 208342 w 697634"/>
                <a:gd name="connsiteY14" fmla="*/ 55715 h 853501"/>
                <a:gd name="connsiteX15" fmla="*/ 198825 w 697634"/>
                <a:gd name="connsiteY15" fmla="*/ 55144 h 853501"/>
                <a:gd name="connsiteX16" fmla="*/ 115737 w 697634"/>
                <a:gd name="connsiteY16" fmla="*/ 120462 h 853501"/>
                <a:gd name="connsiteX17" fmla="*/ 30080 w 697634"/>
                <a:gd name="connsiteY17" fmla="*/ 246153 h 853501"/>
                <a:gd name="connsiteX18" fmla="*/ 20563 w 697634"/>
                <a:gd name="connsiteY18" fmla="*/ 341230 h 853501"/>
                <a:gd name="connsiteX19" fmla="*/ 5 w 697634"/>
                <a:gd name="connsiteY19" fmla="*/ 417291 h 853501"/>
                <a:gd name="connsiteX20" fmla="*/ 57110 w 697634"/>
                <a:gd name="connsiteY20" fmla="*/ 534425 h 853501"/>
                <a:gd name="connsiteX21" fmla="*/ 55397 w 697634"/>
                <a:gd name="connsiteY21" fmla="*/ 556007 h 853501"/>
                <a:gd name="connsiteX22" fmla="*/ 157233 w 697634"/>
                <a:gd name="connsiteY22" fmla="*/ 683695 h 853501"/>
                <a:gd name="connsiteX23" fmla="*/ 253455 w 697634"/>
                <a:gd name="connsiteY23" fmla="*/ 736273 h 853501"/>
                <a:gd name="connsiteX24" fmla="*/ 308275 w 697634"/>
                <a:gd name="connsiteY24" fmla="*/ 716402 h 853501"/>
                <a:gd name="connsiteX25" fmla="*/ 304373 w 697634"/>
                <a:gd name="connsiteY25" fmla="*/ 851790 h 853501"/>
                <a:gd name="connsiteX26" fmla="*/ 334829 w 697634"/>
                <a:gd name="connsiteY26" fmla="*/ 853502 h 853501"/>
                <a:gd name="connsiteX27" fmla="*/ 340064 w 697634"/>
                <a:gd name="connsiteY27" fmla="*/ 853502 h 853501"/>
                <a:gd name="connsiteX28" fmla="*/ 348534 w 697634"/>
                <a:gd name="connsiteY28" fmla="*/ 853502 h 853501"/>
                <a:gd name="connsiteX29" fmla="*/ 359575 w 697634"/>
                <a:gd name="connsiteY29" fmla="*/ 853502 h 853501"/>
                <a:gd name="connsiteX30" fmla="*/ 359575 w 697634"/>
                <a:gd name="connsiteY30" fmla="*/ 853502 h 853501"/>
                <a:gd name="connsiteX31" fmla="*/ 364714 w 697634"/>
                <a:gd name="connsiteY31" fmla="*/ 853502 h 853501"/>
                <a:gd name="connsiteX32" fmla="*/ 398215 w 697634"/>
                <a:gd name="connsiteY32" fmla="*/ 851315 h 853501"/>
                <a:gd name="connsiteX33" fmla="*/ 394599 w 697634"/>
                <a:gd name="connsiteY33" fmla="*/ 723247 h 853501"/>
                <a:gd name="connsiteX34" fmla="*/ 443138 w 697634"/>
                <a:gd name="connsiteY34" fmla="*/ 736463 h 853501"/>
                <a:gd name="connsiteX35" fmla="*/ 539264 w 697634"/>
                <a:gd name="connsiteY35" fmla="*/ 683885 h 853501"/>
                <a:gd name="connsiteX36" fmla="*/ 641291 w 697634"/>
                <a:gd name="connsiteY36" fmla="*/ 556198 h 853501"/>
                <a:gd name="connsiteX37" fmla="*/ 639578 w 697634"/>
                <a:gd name="connsiteY37" fmla="*/ 534615 h 853501"/>
                <a:gd name="connsiteX38" fmla="*/ 696968 w 697634"/>
                <a:gd name="connsiteY38" fmla="*/ 417101 h 85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634" h="853501">
                  <a:moveTo>
                    <a:pt x="344822" y="673902"/>
                  </a:moveTo>
                  <a:cubicBezTo>
                    <a:pt x="346250" y="671716"/>
                    <a:pt x="347678" y="669529"/>
                    <a:pt x="349010" y="667247"/>
                  </a:cubicBezTo>
                  <a:cubicBezTo>
                    <a:pt x="350556" y="671153"/>
                    <a:pt x="352336" y="674963"/>
                    <a:pt x="354340" y="678656"/>
                  </a:cubicBezTo>
                  <a:lnTo>
                    <a:pt x="341777" y="678656"/>
                  </a:lnTo>
                  <a:cubicBezTo>
                    <a:pt x="342348" y="677135"/>
                    <a:pt x="343395" y="675519"/>
                    <a:pt x="344822" y="673902"/>
                  </a:cubicBezTo>
                  <a:close/>
                  <a:moveTo>
                    <a:pt x="697635" y="417196"/>
                  </a:moveTo>
                  <a:cubicBezTo>
                    <a:pt x="697666" y="390481"/>
                    <a:pt x="690605" y="364235"/>
                    <a:pt x="677172" y="341135"/>
                  </a:cubicBezTo>
                  <a:cubicBezTo>
                    <a:pt x="690446" y="309896"/>
                    <a:pt x="686858" y="274052"/>
                    <a:pt x="667655" y="246058"/>
                  </a:cubicBezTo>
                  <a:cubicBezTo>
                    <a:pt x="666277" y="191019"/>
                    <a:pt x="632767" y="141885"/>
                    <a:pt x="581998" y="120462"/>
                  </a:cubicBezTo>
                  <a:cubicBezTo>
                    <a:pt x="571948" y="82598"/>
                    <a:pt x="538019" y="55956"/>
                    <a:pt x="498815" y="55144"/>
                  </a:cubicBezTo>
                  <a:cubicBezTo>
                    <a:pt x="495634" y="55156"/>
                    <a:pt x="492457" y="55346"/>
                    <a:pt x="489298" y="55715"/>
                  </a:cubicBezTo>
                  <a:cubicBezTo>
                    <a:pt x="476520" y="22716"/>
                    <a:pt x="445047" y="704"/>
                    <a:pt x="409636" y="0"/>
                  </a:cubicBezTo>
                  <a:cubicBezTo>
                    <a:pt x="386033" y="0"/>
                    <a:pt x="359099" y="19015"/>
                    <a:pt x="348820" y="66554"/>
                  </a:cubicBezTo>
                  <a:cubicBezTo>
                    <a:pt x="334924" y="19966"/>
                    <a:pt x="311606" y="0"/>
                    <a:pt x="288003" y="0"/>
                  </a:cubicBezTo>
                  <a:cubicBezTo>
                    <a:pt x="252593" y="704"/>
                    <a:pt x="221119" y="22716"/>
                    <a:pt x="208342" y="55715"/>
                  </a:cubicBezTo>
                  <a:cubicBezTo>
                    <a:pt x="205183" y="55350"/>
                    <a:pt x="202005" y="55159"/>
                    <a:pt x="198825" y="55144"/>
                  </a:cubicBezTo>
                  <a:cubicBezTo>
                    <a:pt x="159656" y="55998"/>
                    <a:pt x="125777" y="82632"/>
                    <a:pt x="115737" y="120462"/>
                  </a:cubicBezTo>
                  <a:cubicBezTo>
                    <a:pt x="64953" y="141918"/>
                    <a:pt x="31445" y="191087"/>
                    <a:pt x="30080" y="246153"/>
                  </a:cubicBezTo>
                  <a:cubicBezTo>
                    <a:pt x="10894" y="274154"/>
                    <a:pt x="7307" y="309988"/>
                    <a:pt x="20563" y="341230"/>
                  </a:cubicBezTo>
                  <a:cubicBezTo>
                    <a:pt x="7092" y="364319"/>
                    <a:pt x="-2" y="390566"/>
                    <a:pt x="5" y="417291"/>
                  </a:cubicBezTo>
                  <a:cubicBezTo>
                    <a:pt x="-371" y="463114"/>
                    <a:pt x="20764" y="506467"/>
                    <a:pt x="57110" y="534425"/>
                  </a:cubicBezTo>
                  <a:cubicBezTo>
                    <a:pt x="55964" y="541562"/>
                    <a:pt x="55392" y="548779"/>
                    <a:pt x="55397" y="556007"/>
                  </a:cubicBezTo>
                  <a:cubicBezTo>
                    <a:pt x="55396" y="620279"/>
                    <a:pt x="99843" y="674378"/>
                    <a:pt x="157233" y="683695"/>
                  </a:cubicBezTo>
                  <a:cubicBezTo>
                    <a:pt x="178620" y="716049"/>
                    <a:pt x="214647" y="735735"/>
                    <a:pt x="253455" y="736273"/>
                  </a:cubicBezTo>
                  <a:cubicBezTo>
                    <a:pt x="273510" y="736356"/>
                    <a:pt x="292941" y="729313"/>
                    <a:pt x="308275" y="716402"/>
                  </a:cubicBezTo>
                  <a:lnTo>
                    <a:pt x="304373" y="851790"/>
                  </a:lnTo>
                  <a:cubicBezTo>
                    <a:pt x="314462" y="852646"/>
                    <a:pt x="324645" y="853312"/>
                    <a:pt x="334829" y="853502"/>
                  </a:cubicBezTo>
                  <a:lnTo>
                    <a:pt x="340064" y="853502"/>
                  </a:lnTo>
                  <a:lnTo>
                    <a:pt x="348534" y="853502"/>
                  </a:lnTo>
                  <a:cubicBezTo>
                    <a:pt x="352246" y="853502"/>
                    <a:pt x="355863" y="853502"/>
                    <a:pt x="359575" y="853502"/>
                  </a:cubicBezTo>
                  <a:lnTo>
                    <a:pt x="359575" y="853502"/>
                  </a:lnTo>
                  <a:lnTo>
                    <a:pt x="364714" y="853502"/>
                  </a:lnTo>
                  <a:cubicBezTo>
                    <a:pt x="375945" y="853502"/>
                    <a:pt x="387175" y="852456"/>
                    <a:pt x="398215" y="851315"/>
                  </a:cubicBezTo>
                  <a:lnTo>
                    <a:pt x="394599" y="723247"/>
                  </a:lnTo>
                  <a:cubicBezTo>
                    <a:pt x="409299" y="731922"/>
                    <a:pt x="426064" y="736486"/>
                    <a:pt x="443138" y="736463"/>
                  </a:cubicBezTo>
                  <a:cubicBezTo>
                    <a:pt x="481925" y="735944"/>
                    <a:pt x="517931" y="716250"/>
                    <a:pt x="539264" y="683885"/>
                  </a:cubicBezTo>
                  <a:cubicBezTo>
                    <a:pt x="596369" y="674378"/>
                    <a:pt x="641291" y="620469"/>
                    <a:pt x="641291" y="556198"/>
                  </a:cubicBezTo>
                  <a:cubicBezTo>
                    <a:pt x="641300" y="548969"/>
                    <a:pt x="640727" y="541752"/>
                    <a:pt x="639578" y="534615"/>
                  </a:cubicBezTo>
                  <a:cubicBezTo>
                    <a:pt x="676115" y="506616"/>
                    <a:pt x="697366" y="463100"/>
                    <a:pt x="696968" y="417101"/>
                  </a:cubicBezTo>
                  <a:close/>
                </a:path>
              </a:pathLst>
            </a:custGeom>
            <a:solidFill>
              <a:srgbClr val="E8A326"/>
            </a:solidFill>
            <a:ln w="9514"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22583976-DAFA-3E49-9435-64E74A2D5A85}"/>
                </a:ext>
              </a:extLst>
            </p:cNvPr>
            <p:cNvSpPr/>
            <p:nvPr/>
          </p:nvSpPr>
          <p:spPr>
            <a:xfrm>
              <a:off x="10436686" y="-1453435"/>
              <a:ext cx="15096" cy="15081"/>
            </a:xfrm>
            <a:custGeom>
              <a:avLst/>
              <a:gdLst>
                <a:gd name="connsiteX0" fmla="*/ 10469 w 21128"/>
                <a:gd name="connsiteY0" fmla="*/ 21107 h 21106"/>
                <a:gd name="connsiteX1" fmla="*/ 21128 w 21128"/>
                <a:gd name="connsiteY1" fmla="*/ 10649 h 21106"/>
                <a:gd name="connsiteX2" fmla="*/ 10660 w 21128"/>
                <a:gd name="connsiteY2" fmla="*/ 0 h 21106"/>
                <a:gd name="connsiteX3" fmla="*/ 0 w 21128"/>
                <a:gd name="connsiteY3" fmla="*/ 10458 h 21106"/>
                <a:gd name="connsiteX4" fmla="*/ 0 w 21128"/>
                <a:gd name="connsiteY4" fmla="*/ 10553 h 21106"/>
                <a:gd name="connsiteX5" fmla="*/ 10469 w 21128"/>
                <a:gd name="connsiteY5" fmla="*/ 21107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10469" y="21107"/>
                  </a:moveTo>
                  <a:cubicBezTo>
                    <a:pt x="16304" y="21159"/>
                    <a:pt x="21076" y="16477"/>
                    <a:pt x="21128" y="10649"/>
                  </a:cubicBezTo>
                  <a:cubicBezTo>
                    <a:pt x="21181" y="4820"/>
                    <a:pt x="16494" y="53"/>
                    <a:pt x="10660" y="0"/>
                  </a:cubicBezTo>
                  <a:cubicBezTo>
                    <a:pt x="4825" y="-52"/>
                    <a:pt x="53" y="4630"/>
                    <a:pt x="0" y="10458"/>
                  </a:cubicBezTo>
                  <a:cubicBezTo>
                    <a:pt x="0" y="10490"/>
                    <a:pt x="0" y="10522"/>
                    <a:pt x="0" y="10553"/>
                  </a:cubicBezTo>
                  <a:cubicBezTo>
                    <a:pt x="0" y="16345"/>
                    <a:pt x="4672" y="21054"/>
                    <a:pt x="10469"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29C5E208-5AB4-B046-893E-6A9D5A86A7F0}"/>
                </a:ext>
              </a:extLst>
            </p:cNvPr>
            <p:cNvSpPr/>
            <p:nvPr/>
          </p:nvSpPr>
          <p:spPr>
            <a:xfrm>
              <a:off x="10648790" y="-1543243"/>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CB72C61B-9F2F-AA4E-A601-ACF6AAD09E36}"/>
                </a:ext>
              </a:extLst>
            </p:cNvPr>
            <p:cNvSpPr/>
            <p:nvPr/>
          </p:nvSpPr>
          <p:spPr>
            <a:xfrm>
              <a:off x="10781534" y="-1371779"/>
              <a:ext cx="15096" cy="15081"/>
            </a:xfrm>
            <a:custGeom>
              <a:avLst/>
              <a:gdLst>
                <a:gd name="connsiteX0" fmla="*/ 0 w 21128"/>
                <a:gd name="connsiteY0" fmla="*/ 10554 h 21106"/>
                <a:gd name="connsiteX1" fmla="*/ 10565 w 21128"/>
                <a:gd name="connsiteY1" fmla="*/ 21107 h 21106"/>
                <a:gd name="connsiteX2" fmla="*/ 21129 w 21128"/>
                <a:gd name="connsiteY2" fmla="*/ 10553 h 21106"/>
                <a:gd name="connsiteX3" fmla="*/ 10564 w 21128"/>
                <a:gd name="connsiteY3" fmla="*/ 0 h 21106"/>
                <a:gd name="connsiteX4" fmla="*/ 10469 w 21128"/>
                <a:gd name="connsiteY4" fmla="*/ 0 h 21106"/>
                <a:gd name="connsiteX5" fmla="*/ 0 w 21128"/>
                <a:gd name="connsiteY5" fmla="*/ 10554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0" y="10554"/>
                  </a:moveTo>
                  <a:cubicBezTo>
                    <a:pt x="0" y="16382"/>
                    <a:pt x="4730" y="21107"/>
                    <a:pt x="10565" y="21107"/>
                  </a:cubicBezTo>
                  <a:cubicBezTo>
                    <a:pt x="16399" y="21107"/>
                    <a:pt x="21129" y="16382"/>
                    <a:pt x="21129" y="10553"/>
                  </a:cubicBezTo>
                  <a:cubicBezTo>
                    <a:pt x="21128" y="4725"/>
                    <a:pt x="16399" y="0"/>
                    <a:pt x="10564" y="0"/>
                  </a:cubicBezTo>
                  <a:cubicBezTo>
                    <a:pt x="10532" y="0"/>
                    <a:pt x="10501" y="0"/>
                    <a:pt x="10469" y="0"/>
                  </a:cubicBezTo>
                  <a:cubicBezTo>
                    <a:pt x="4672" y="53"/>
                    <a:pt x="0" y="4762"/>
                    <a:pt x="0" y="10554"/>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A8B5873C-668F-1E41-B83E-93C1C42D9843}"/>
                </a:ext>
              </a:extLst>
            </p:cNvPr>
            <p:cNvSpPr/>
            <p:nvPr/>
          </p:nvSpPr>
          <p:spPr>
            <a:xfrm>
              <a:off x="10754400" y="-1487469"/>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EAEF01EE-C320-4348-9658-C1DDC88895C1}"/>
                </a:ext>
              </a:extLst>
            </p:cNvPr>
            <p:cNvSpPr/>
            <p:nvPr/>
          </p:nvSpPr>
          <p:spPr>
            <a:xfrm>
              <a:off x="10719854" y="-152578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5328C739-3622-B740-9497-E757C3948312}"/>
                </a:ext>
              </a:extLst>
            </p:cNvPr>
            <p:cNvSpPr/>
            <p:nvPr/>
          </p:nvSpPr>
          <p:spPr>
            <a:xfrm>
              <a:off x="10731619" y="-1537537"/>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4617CE2F-3FBC-A541-B6EA-60B045226CBB}"/>
                </a:ext>
              </a:extLst>
            </p:cNvPr>
            <p:cNvSpPr/>
            <p:nvPr/>
          </p:nvSpPr>
          <p:spPr>
            <a:xfrm>
              <a:off x="10515571" y="-151260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7910B3BD-4750-D843-9B9E-7B934F358083}"/>
                </a:ext>
              </a:extLst>
            </p:cNvPr>
            <p:cNvSpPr/>
            <p:nvPr/>
          </p:nvSpPr>
          <p:spPr>
            <a:xfrm>
              <a:off x="10533116" y="-1504249"/>
              <a:ext cx="15096" cy="15081"/>
            </a:xfrm>
            <a:custGeom>
              <a:avLst/>
              <a:gdLst>
                <a:gd name="connsiteX0" fmla="*/ 21129 w 21128"/>
                <a:gd name="connsiteY0" fmla="*/ 10553 h 21106"/>
                <a:gd name="connsiteX1" fmla="*/ 10564 w 21128"/>
                <a:gd name="connsiteY1" fmla="*/ 21107 h 21106"/>
                <a:gd name="connsiteX2" fmla="*/ 0 w 21128"/>
                <a:gd name="connsiteY2" fmla="*/ 10553 h 21106"/>
                <a:gd name="connsiteX3" fmla="*/ 10564 w 21128"/>
                <a:gd name="connsiteY3" fmla="*/ 0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16382"/>
                    <a:pt x="16399" y="21107"/>
                    <a:pt x="10564" y="21107"/>
                  </a:cubicBezTo>
                  <a:cubicBezTo>
                    <a:pt x="4730" y="21107"/>
                    <a:pt x="0" y="16382"/>
                    <a:pt x="0" y="10553"/>
                  </a:cubicBezTo>
                  <a:cubicBezTo>
                    <a:pt x="0" y="4725"/>
                    <a:pt x="4730" y="0"/>
                    <a:pt x="10564" y="0"/>
                  </a:cubicBezTo>
                  <a:cubicBezTo>
                    <a:pt x="16399" y="0"/>
                    <a:pt x="21129" y="4725"/>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43B72EDD-BD62-CB45-9BE0-B8453CD4DD85}"/>
                </a:ext>
              </a:extLst>
            </p:cNvPr>
            <p:cNvSpPr/>
            <p:nvPr/>
          </p:nvSpPr>
          <p:spPr>
            <a:xfrm>
              <a:off x="10704077" y="-1312948"/>
              <a:ext cx="15096" cy="15081"/>
            </a:xfrm>
            <a:custGeom>
              <a:avLst/>
              <a:gdLst>
                <a:gd name="connsiteX0" fmla="*/ 21129 w 21128"/>
                <a:gd name="connsiteY0" fmla="*/ 10553 h 21106"/>
                <a:gd name="connsiteX1" fmla="*/ 10564 w 21128"/>
                <a:gd name="connsiteY1" fmla="*/ 0 h 21106"/>
                <a:gd name="connsiteX2" fmla="*/ 0 w 21128"/>
                <a:gd name="connsiteY2" fmla="*/ 10553 h 21106"/>
                <a:gd name="connsiteX3" fmla="*/ 10564 w 21128"/>
                <a:gd name="connsiteY3" fmla="*/ 21107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4725"/>
                    <a:pt x="16399" y="0"/>
                    <a:pt x="10564" y="0"/>
                  </a:cubicBezTo>
                  <a:cubicBezTo>
                    <a:pt x="4730" y="0"/>
                    <a:pt x="0" y="4725"/>
                    <a:pt x="0" y="10553"/>
                  </a:cubicBezTo>
                  <a:cubicBezTo>
                    <a:pt x="0" y="16382"/>
                    <a:pt x="4730" y="21107"/>
                    <a:pt x="10564" y="21107"/>
                  </a:cubicBezTo>
                  <a:cubicBezTo>
                    <a:pt x="16399" y="21107"/>
                    <a:pt x="21129" y="16382"/>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86127CFF-BBFD-AA46-9B80-42CD9EFF3F1B}"/>
                </a:ext>
              </a:extLst>
            </p:cNvPr>
            <p:cNvSpPr/>
            <p:nvPr/>
          </p:nvSpPr>
          <p:spPr>
            <a:xfrm>
              <a:off x="10412961" y="-1568515"/>
              <a:ext cx="409873" cy="550612"/>
            </a:xfrm>
            <a:custGeom>
              <a:avLst/>
              <a:gdLst>
                <a:gd name="connsiteX0" fmla="*/ 571228 w 573638"/>
                <a:gd name="connsiteY0" fmla="*/ 230370 h 770609"/>
                <a:gd name="connsiteX1" fmla="*/ 571228 w 573638"/>
                <a:gd name="connsiteY1" fmla="*/ 230370 h 770609"/>
                <a:gd name="connsiteX2" fmla="*/ 558979 w 573638"/>
                <a:gd name="connsiteY2" fmla="*/ 230341 h 770609"/>
                <a:gd name="connsiteX3" fmla="*/ 558950 w 573638"/>
                <a:gd name="connsiteY3" fmla="*/ 230370 h 770609"/>
                <a:gd name="connsiteX4" fmla="*/ 538868 w 573638"/>
                <a:gd name="connsiteY4" fmla="*/ 250432 h 770609"/>
                <a:gd name="connsiteX5" fmla="*/ 528494 w 573638"/>
                <a:gd name="connsiteY5" fmla="*/ 240163 h 770609"/>
                <a:gd name="connsiteX6" fmla="*/ 544388 w 573638"/>
                <a:gd name="connsiteY6" fmla="*/ 224190 h 770609"/>
                <a:gd name="connsiteX7" fmla="*/ 546863 w 573638"/>
                <a:gd name="connsiteY7" fmla="*/ 218010 h 770609"/>
                <a:gd name="connsiteX8" fmla="*/ 546863 w 573638"/>
                <a:gd name="connsiteY8" fmla="*/ 203749 h 770609"/>
                <a:gd name="connsiteX9" fmla="*/ 544388 w 573638"/>
                <a:gd name="connsiteY9" fmla="*/ 197664 h 770609"/>
                <a:gd name="connsiteX10" fmla="*/ 534205 w 573638"/>
                <a:gd name="connsiteY10" fmla="*/ 187491 h 770609"/>
                <a:gd name="connsiteX11" fmla="*/ 528113 w 573638"/>
                <a:gd name="connsiteY11" fmla="*/ 184924 h 770609"/>
                <a:gd name="connsiteX12" fmla="*/ 528113 w 573638"/>
                <a:gd name="connsiteY12" fmla="*/ 184924 h 770609"/>
                <a:gd name="connsiteX13" fmla="*/ 519327 w 573638"/>
                <a:gd name="connsiteY13" fmla="*/ 193449 h 770609"/>
                <a:gd name="connsiteX14" fmla="*/ 521927 w 573638"/>
                <a:gd name="connsiteY14" fmla="*/ 199756 h 770609"/>
                <a:gd name="connsiteX15" fmla="*/ 529541 w 573638"/>
                <a:gd name="connsiteY15" fmla="*/ 207362 h 770609"/>
                <a:gd name="connsiteX16" fmla="*/ 529541 w 573638"/>
                <a:gd name="connsiteY16" fmla="*/ 214683 h 770609"/>
                <a:gd name="connsiteX17" fmla="*/ 496420 w 573638"/>
                <a:gd name="connsiteY17" fmla="*/ 247769 h 770609"/>
                <a:gd name="connsiteX18" fmla="*/ 496420 w 573638"/>
                <a:gd name="connsiteY18" fmla="*/ 191864 h 770609"/>
                <a:gd name="connsiteX19" fmla="*/ 516788 w 573638"/>
                <a:gd name="connsiteY19" fmla="*/ 171518 h 770609"/>
                <a:gd name="connsiteX20" fmla="*/ 519358 w 573638"/>
                <a:gd name="connsiteY20" fmla="*/ 165338 h 770609"/>
                <a:gd name="connsiteX21" fmla="*/ 519357 w 573638"/>
                <a:gd name="connsiteY21" fmla="*/ 145657 h 770609"/>
                <a:gd name="connsiteX22" fmla="*/ 509737 w 573638"/>
                <a:gd name="connsiteY22" fmla="*/ 137868 h 770609"/>
                <a:gd name="connsiteX23" fmla="*/ 501940 w 573638"/>
                <a:gd name="connsiteY23" fmla="*/ 145657 h 770609"/>
                <a:gd name="connsiteX24" fmla="*/ 501940 w 573638"/>
                <a:gd name="connsiteY24" fmla="*/ 161820 h 770609"/>
                <a:gd name="connsiteX25" fmla="*/ 496516 w 573638"/>
                <a:gd name="connsiteY25" fmla="*/ 167240 h 770609"/>
                <a:gd name="connsiteX26" fmla="*/ 496516 w 573638"/>
                <a:gd name="connsiteY26" fmla="*/ 148795 h 770609"/>
                <a:gd name="connsiteX27" fmla="*/ 486895 w 573638"/>
                <a:gd name="connsiteY27" fmla="*/ 141006 h 770609"/>
                <a:gd name="connsiteX28" fmla="*/ 479099 w 573638"/>
                <a:gd name="connsiteY28" fmla="*/ 148795 h 770609"/>
                <a:gd name="connsiteX29" fmla="*/ 479099 w 573638"/>
                <a:gd name="connsiteY29" fmla="*/ 157637 h 770609"/>
                <a:gd name="connsiteX30" fmla="*/ 470247 w 573638"/>
                <a:gd name="connsiteY30" fmla="*/ 148890 h 770609"/>
                <a:gd name="connsiteX31" fmla="*/ 470247 w 573638"/>
                <a:gd name="connsiteY31" fmla="*/ 115803 h 770609"/>
                <a:gd name="connsiteX32" fmla="*/ 461586 w 573638"/>
                <a:gd name="connsiteY32" fmla="*/ 107151 h 770609"/>
                <a:gd name="connsiteX33" fmla="*/ 452926 w 573638"/>
                <a:gd name="connsiteY33" fmla="*/ 115803 h 770609"/>
                <a:gd name="connsiteX34" fmla="*/ 452926 w 573638"/>
                <a:gd name="connsiteY34" fmla="*/ 152408 h 770609"/>
                <a:gd name="connsiteX35" fmla="*/ 455495 w 573638"/>
                <a:gd name="connsiteY35" fmla="*/ 158588 h 770609"/>
                <a:gd name="connsiteX36" fmla="*/ 479003 w 573638"/>
                <a:gd name="connsiteY36" fmla="*/ 182167 h 770609"/>
                <a:gd name="connsiteX37" fmla="*/ 479003 w 573638"/>
                <a:gd name="connsiteY37" fmla="*/ 264978 h 770609"/>
                <a:gd name="connsiteX38" fmla="*/ 457208 w 573638"/>
                <a:gd name="connsiteY38" fmla="*/ 286846 h 770609"/>
                <a:gd name="connsiteX39" fmla="*/ 457208 w 573638"/>
                <a:gd name="connsiteY39" fmla="*/ 217155 h 770609"/>
                <a:gd name="connsiteX40" fmla="*/ 447588 w 573638"/>
                <a:gd name="connsiteY40" fmla="*/ 209366 h 770609"/>
                <a:gd name="connsiteX41" fmla="*/ 439791 w 573638"/>
                <a:gd name="connsiteY41" fmla="*/ 217155 h 770609"/>
                <a:gd name="connsiteX42" fmla="*/ 439791 w 573638"/>
                <a:gd name="connsiteY42" fmla="*/ 245678 h 770609"/>
                <a:gd name="connsiteX43" fmla="*/ 410192 w 573638"/>
                <a:gd name="connsiteY43" fmla="*/ 216109 h 770609"/>
                <a:gd name="connsiteX44" fmla="*/ 428085 w 573638"/>
                <a:gd name="connsiteY44" fmla="*/ 198139 h 770609"/>
                <a:gd name="connsiteX45" fmla="*/ 430655 w 573638"/>
                <a:gd name="connsiteY45" fmla="*/ 192055 h 770609"/>
                <a:gd name="connsiteX46" fmla="*/ 430655 w 573638"/>
                <a:gd name="connsiteY46" fmla="*/ 139287 h 770609"/>
                <a:gd name="connsiteX47" fmla="*/ 421994 w 573638"/>
                <a:gd name="connsiteY47" fmla="*/ 130635 h 770609"/>
                <a:gd name="connsiteX48" fmla="*/ 413333 w 573638"/>
                <a:gd name="connsiteY48" fmla="*/ 139287 h 770609"/>
                <a:gd name="connsiteX49" fmla="*/ 413333 w 573638"/>
                <a:gd name="connsiteY49" fmla="*/ 188442 h 770609"/>
                <a:gd name="connsiteX50" fmla="*/ 390491 w 573638"/>
                <a:gd name="connsiteY50" fmla="*/ 211165 h 770609"/>
                <a:gd name="connsiteX51" fmla="*/ 389825 w 573638"/>
                <a:gd name="connsiteY51" fmla="*/ 212211 h 770609"/>
                <a:gd name="connsiteX52" fmla="*/ 378975 w 573638"/>
                <a:gd name="connsiteY52" fmla="*/ 223145 h 770609"/>
                <a:gd name="connsiteX53" fmla="*/ 378946 w 573638"/>
                <a:gd name="connsiteY53" fmla="*/ 235380 h 770609"/>
                <a:gd name="connsiteX54" fmla="*/ 378975 w 573638"/>
                <a:gd name="connsiteY54" fmla="*/ 235409 h 770609"/>
                <a:gd name="connsiteX55" fmla="*/ 391252 w 573638"/>
                <a:gd name="connsiteY55" fmla="*/ 235409 h 770609"/>
                <a:gd name="connsiteX56" fmla="*/ 398105 w 573638"/>
                <a:gd name="connsiteY56" fmla="*/ 228564 h 770609"/>
                <a:gd name="connsiteX57" fmla="*/ 439791 w 573638"/>
                <a:gd name="connsiteY57" fmla="*/ 270207 h 770609"/>
                <a:gd name="connsiteX58" fmla="*/ 397724 w 573638"/>
                <a:gd name="connsiteY58" fmla="*/ 312231 h 770609"/>
                <a:gd name="connsiteX59" fmla="*/ 388207 w 573638"/>
                <a:gd name="connsiteY59" fmla="*/ 302724 h 770609"/>
                <a:gd name="connsiteX60" fmla="*/ 375929 w 573638"/>
                <a:gd name="connsiteY60" fmla="*/ 302724 h 770609"/>
                <a:gd name="connsiteX61" fmla="*/ 375929 w 573638"/>
                <a:gd name="connsiteY61" fmla="*/ 314988 h 770609"/>
                <a:gd name="connsiteX62" fmla="*/ 391443 w 573638"/>
                <a:gd name="connsiteY62" fmla="*/ 330581 h 770609"/>
                <a:gd name="connsiteX63" fmla="*/ 403720 w 573638"/>
                <a:gd name="connsiteY63" fmla="*/ 330581 h 770609"/>
                <a:gd name="connsiteX64" fmla="*/ 407813 w 573638"/>
                <a:gd name="connsiteY64" fmla="*/ 326493 h 770609"/>
                <a:gd name="connsiteX65" fmla="*/ 413428 w 573638"/>
                <a:gd name="connsiteY65" fmla="*/ 332197 h 770609"/>
                <a:gd name="connsiteX66" fmla="*/ 413428 w 573638"/>
                <a:gd name="connsiteY66" fmla="*/ 339518 h 770609"/>
                <a:gd name="connsiteX67" fmla="*/ 423048 w 573638"/>
                <a:gd name="connsiteY67" fmla="*/ 347307 h 770609"/>
                <a:gd name="connsiteX68" fmla="*/ 430845 w 573638"/>
                <a:gd name="connsiteY68" fmla="*/ 339518 h 770609"/>
                <a:gd name="connsiteX69" fmla="*/ 430845 w 573638"/>
                <a:gd name="connsiteY69" fmla="*/ 328775 h 770609"/>
                <a:gd name="connsiteX70" fmla="*/ 428275 w 573638"/>
                <a:gd name="connsiteY70" fmla="*/ 322595 h 770609"/>
                <a:gd name="connsiteX71" fmla="*/ 420090 w 573638"/>
                <a:gd name="connsiteY71" fmla="*/ 314418 h 770609"/>
                <a:gd name="connsiteX72" fmla="*/ 439696 w 573638"/>
                <a:gd name="connsiteY72" fmla="*/ 294832 h 770609"/>
                <a:gd name="connsiteX73" fmla="*/ 439696 w 573638"/>
                <a:gd name="connsiteY73" fmla="*/ 370133 h 770609"/>
                <a:gd name="connsiteX74" fmla="*/ 411144 w 573638"/>
                <a:gd name="connsiteY74" fmla="*/ 398656 h 770609"/>
                <a:gd name="connsiteX75" fmla="*/ 390015 w 573638"/>
                <a:gd name="connsiteY75" fmla="*/ 398656 h 770609"/>
                <a:gd name="connsiteX76" fmla="*/ 397344 w 573638"/>
                <a:gd name="connsiteY76" fmla="*/ 391335 h 770609"/>
                <a:gd name="connsiteX77" fmla="*/ 397373 w 573638"/>
                <a:gd name="connsiteY77" fmla="*/ 379099 h 770609"/>
                <a:gd name="connsiteX78" fmla="*/ 397344 w 573638"/>
                <a:gd name="connsiteY78" fmla="*/ 379070 h 770609"/>
                <a:gd name="connsiteX79" fmla="*/ 353944 w 573638"/>
                <a:gd name="connsiteY79" fmla="*/ 335715 h 770609"/>
                <a:gd name="connsiteX80" fmla="*/ 353944 w 573638"/>
                <a:gd name="connsiteY80" fmla="*/ 302629 h 770609"/>
                <a:gd name="connsiteX81" fmla="*/ 400580 w 573638"/>
                <a:gd name="connsiteY81" fmla="*/ 256136 h 770609"/>
                <a:gd name="connsiteX82" fmla="*/ 400385 w 573638"/>
                <a:gd name="connsiteY82" fmla="*/ 243767 h 770609"/>
                <a:gd name="connsiteX83" fmla="*/ 394488 w 573638"/>
                <a:gd name="connsiteY83" fmla="*/ 241304 h 770609"/>
                <a:gd name="connsiteX84" fmla="*/ 394488 w 573638"/>
                <a:gd name="connsiteY84" fmla="*/ 241304 h 770609"/>
                <a:gd name="connsiteX85" fmla="*/ 388302 w 573638"/>
                <a:gd name="connsiteY85" fmla="*/ 243871 h 770609"/>
                <a:gd name="connsiteX86" fmla="*/ 354039 w 573638"/>
                <a:gd name="connsiteY86" fmla="*/ 278099 h 770609"/>
                <a:gd name="connsiteX87" fmla="*/ 354039 w 573638"/>
                <a:gd name="connsiteY87" fmla="*/ 260985 h 770609"/>
                <a:gd name="connsiteX88" fmla="*/ 344419 w 573638"/>
                <a:gd name="connsiteY88" fmla="*/ 253196 h 770609"/>
                <a:gd name="connsiteX89" fmla="*/ 336622 w 573638"/>
                <a:gd name="connsiteY89" fmla="*/ 260985 h 770609"/>
                <a:gd name="connsiteX90" fmla="*/ 336622 w 573638"/>
                <a:gd name="connsiteY90" fmla="*/ 310235 h 770609"/>
                <a:gd name="connsiteX91" fmla="*/ 329199 w 573638"/>
                <a:gd name="connsiteY91" fmla="*/ 302724 h 770609"/>
                <a:gd name="connsiteX92" fmla="*/ 329199 w 573638"/>
                <a:gd name="connsiteY92" fmla="*/ 283708 h 770609"/>
                <a:gd name="connsiteX93" fmla="*/ 321402 w 573638"/>
                <a:gd name="connsiteY93" fmla="*/ 274098 h 770609"/>
                <a:gd name="connsiteX94" fmla="*/ 311782 w 573638"/>
                <a:gd name="connsiteY94" fmla="*/ 281887 h 770609"/>
                <a:gd name="connsiteX95" fmla="*/ 311782 w 573638"/>
                <a:gd name="connsiteY95" fmla="*/ 283708 h 770609"/>
                <a:gd name="connsiteX96" fmla="*/ 311782 w 573638"/>
                <a:gd name="connsiteY96" fmla="*/ 305956 h 770609"/>
                <a:gd name="connsiteX97" fmla="*/ 314351 w 573638"/>
                <a:gd name="connsiteY97" fmla="*/ 312136 h 770609"/>
                <a:gd name="connsiteX98" fmla="*/ 336622 w 573638"/>
                <a:gd name="connsiteY98" fmla="*/ 334384 h 770609"/>
                <a:gd name="connsiteX99" fmla="*/ 336622 w 573638"/>
                <a:gd name="connsiteY99" fmla="*/ 338758 h 770609"/>
                <a:gd name="connsiteX100" fmla="*/ 339192 w 573638"/>
                <a:gd name="connsiteY100" fmla="*/ 344938 h 770609"/>
                <a:gd name="connsiteX101" fmla="*/ 353087 w 573638"/>
                <a:gd name="connsiteY101" fmla="*/ 358724 h 770609"/>
                <a:gd name="connsiteX102" fmla="*/ 323678 w 573638"/>
                <a:gd name="connsiteY102" fmla="*/ 388102 h 770609"/>
                <a:gd name="connsiteX103" fmla="*/ 323649 w 573638"/>
                <a:gd name="connsiteY103" fmla="*/ 400338 h 770609"/>
                <a:gd name="connsiteX104" fmla="*/ 323678 w 573638"/>
                <a:gd name="connsiteY104" fmla="*/ 400367 h 770609"/>
                <a:gd name="connsiteX105" fmla="*/ 335956 w 573638"/>
                <a:gd name="connsiteY105" fmla="*/ 400367 h 770609"/>
                <a:gd name="connsiteX106" fmla="*/ 365365 w 573638"/>
                <a:gd name="connsiteY106" fmla="*/ 370989 h 770609"/>
                <a:gd name="connsiteX107" fmla="*/ 378975 w 573638"/>
                <a:gd name="connsiteY107" fmla="*/ 384680 h 770609"/>
                <a:gd name="connsiteX108" fmla="*/ 299314 w 573638"/>
                <a:gd name="connsiteY108" fmla="*/ 465114 h 770609"/>
                <a:gd name="connsiteX109" fmla="*/ 299314 w 573638"/>
                <a:gd name="connsiteY109" fmla="*/ 276007 h 770609"/>
                <a:gd name="connsiteX110" fmla="*/ 403340 w 573638"/>
                <a:gd name="connsiteY110" fmla="*/ 172088 h 770609"/>
                <a:gd name="connsiteX111" fmla="*/ 405909 w 573638"/>
                <a:gd name="connsiteY111" fmla="*/ 165908 h 770609"/>
                <a:gd name="connsiteX112" fmla="*/ 405909 w 573638"/>
                <a:gd name="connsiteY112" fmla="*/ 118370 h 770609"/>
                <a:gd name="connsiteX113" fmla="*/ 430845 w 573638"/>
                <a:gd name="connsiteY113" fmla="*/ 93365 h 770609"/>
                <a:gd name="connsiteX114" fmla="*/ 430874 w 573638"/>
                <a:gd name="connsiteY114" fmla="*/ 81129 h 770609"/>
                <a:gd name="connsiteX115" fmla="*/ 430845 w 573638"/>
                <a:gd name="connsiteY115" fmla="*/ 81100 h 770609"/>
                <a:gd name="connsiteX116" fmla="*/ 424754 w 573638"/>
                <a:gd name="connsiteY116" fmla="*/ 78533 h 770609"/>
                <a:gd name="connsiteX117" fmla="*/ 424754 w 573638"/>
                <a:gd name="connsiteY117" fmla="*/ 78533 h 770609"/>
                <a:gd name="connsiteX118" fmla="*/ 418568 w 573638"/>
                <a:gd name="connsiteY118" fmla="*/ 81100 h 770609"/>
                <a:gd name="connsiteX119" fmla="*/ 405909 w 573638"/>
                <a:gd name="connsiteY119" fmla="*/ 93745 h 770609"/>
                <a:gd name="connsiteX120" fmla="*/ 405909 w 573638"/>
                <a:gd name="connsiteY120" fmla="*/ 68930 h 770609"/>
                <a:gd name="connsiteX121" fmla="*/ 403340 w 573638"/>
                <a:gd name="connsiteY121" fmla="*/ 62846 h 770609"/>
                <a:gd name="connsiteX122" fmla="*/ 382687 w 573638"/>
                <a:gd name="connsiteY122" fmla="*/ 42119 h 770609"/>
                <a:gd name="connsiteX123" fmla="*/ 376500 w 573638"/>
                <a:gd name="connsiteY123" fmla="*/ 39647 h 770609"/>
                <a:gd name="connsiteX124" fmla="*/ 376500 w 573638"/>
                <a:gd name="connsiteY124" fmla="*/ 39647 h 770609"/>
                <a:gd name="connsiteX125" fmla="*/ 367810 w 573638"/>
                <a:gd name="connsiteY125" fmla="*/ 48269 h 770609"/>
                <a:gd name="connsiteX126" fmla="*/ 370409 w 573638"/>
                <a:gd name="connsiteY126" fmla="*/ 54479 h 770609"/>
                <a:gd name="connsiteX127" fmla="*/ 388492 w 573638"/>
                <a:gd name="connsiteY127" fmla="*/ 72543 h 770609"/>
                <a:gd name="connsiteX128" fmla="*/ 388492 w 573638"/>
                <a:gd name="connsiteY128" fmla="*/ 162296 h 770609"/>
                <a:gd name="connsiteX129" fmla="*/ 343855 w 573638"/>
                <a:gd name="connsiteY129" fmla="*/ 206982 h 770609"/>
                <a:gd name="connsiteX130" fmla="*/ 343855 w 573638"/>
                <a:gd name="connsiteY130" fmla="*/ 161155 h 770609"/>
                <a:gd name="connsiteX131" fmla="*/ 379832 w 573638"/>
                <a:gd name="connsiteY131" fmla="*/ 125216 h 770609"/>
                <a:gd name="connsiteX132" fmla="*/ 382401 w 573638"/>
                <a:gd name="connsiteY132" fmla="*/ 119131 h 770609"/>
                <a:gd name="connsiteX133" fmla="*/ 382401 w 573638"/>
                <a:gd name="connsiteY133" fmla="*/ 96788 h 770609"/>
                <a:gd name="connsiteX134" fmla="*/ 372781 w 573638"/>
                <a:gd name="connsiteY134" fmla="*/ 88999 h 770609"/>
                <a:gd name="connsiteX135" fmla="*/ 364984 w 573638"/>
                <a:gd name="connsiteY135" fmla="*/ 96788 h 770609"/>
                <a:gd name="connsiteX136" fmla="*/ 364984 w 573638"/>
                <a:gd name="connsiteY136" fmla="*/ 115803 h 770609"/>
                <a:gd name="connsiteX137" fmla="*/ 349851 w 573638"/>
                <a:gd name="connsiteY137" fmla="*/ 130920 h 770609"/>
                <a:gd name="connsiteX138" fmla="*/ 349851 w 573638"/>
                <a:gd name="connsiteY138" fmla="*/ 70452 h 770609"/>
                <a:gd name="connsiteX139" fmla="*/ 340231 w 573638"/>
                <a:gd name="connsiteY139" fmla="*/ 62663 h 770609"/>
                <a:gd name="connsiteX140" fmla="*/ 332434 w 573638"/>
                <a:gd name="connsiteY140" fmla="*/ 70452 h 770609"/>
                <a:gd name="connsiteX141" fmla="*/ 332434 w 573638"/>
                <a:gd name="connsiteY141" fmla="*/ 148129 h 770609"/>
                <a:gd name="connsiteX142" fmla="*/ 329008 w 573638"/>
                <a:gd name="connsiteY142" fmla="*/ 151552 h 770609"/>
                <a:gd name="connsiteX143" fmla="*/ 326438 w 573638"/>
                <a:gd name="connsiteY143" fmla="*/ 157732 h 770609"/>
                <a:gd name="connsiteX144" fmla="*/ 326439 w 573638"/>
                <a:gd name="connsiteY144" fmla="*/ 224285 h 770609"/>
                <a:gd name="connsiteX145" fmla="*/ 299314 w 573638"/>
                <a:gd name="connsiteY145" fmla="*/ 251477 h 770609"/>
                <a:gd name="connsiteX146" fmla="*/ 299314 w 573638"/>
                <a:gd name="connsiteY146" fmla="*/ 84143 h 770609"/>
                <a:gd name="connsiteX147" fmla="*/ 299314 w 573638"/>
                <a:gd name="connsiteY147" fmla="*/ 83097 h 770609"/>
                <a:gd name="connsiteX148" fmla="*/ 319015 w 573638"/>
                <a:gd name="connsiteY148" fmla="*/ 62560 h 770609"/>
                <a:gd name="connsiteX149" fmla="*/ 321585 w 573638"/>
                <a:gd name="connsiteY149" fmla="*/ 56380 h 770609"/>
                <a:gd name="connsiteX150" fmla="*/ 319015 w 573638"/>
                <a:gd name="connsiteY150" fmla="*/ 50200 h 770609"/>
                <a:gd name="connsiteX151" fmla="*/ 312924 w 573638"/>
                <a:gd name="connsiteY151" fmla="*/ 47728 h 770609"/>
                <a:gd name="connsiteX152" fmla="*/ 312924 w 573638"/>
                <a:gd name="connsiteY152" fmla="*/ 47728 h 770609"/>
                <a:gd name="connsiteX153" fmla="*/ 306737 w 573638"/>
                <a:gd name="connsiteY153" fmla="*/ 50200 h 770609"/>
                <a:gd name="connsiteX154" fmla="*/ 288749 w 573638"/>
                <a:gd name="connsiteY154" fmla="*/ 68170 h 770609"/>
                <a:gd name="connsiteX155" fmla="*/ 237736 w 573638"/>
                <a:gd name="connsiteY155" fmla="*/ 17209 h 770609"/>
                <a:gd name="connsiteX156" fmla="*/ 221175 w 573638"/>
                <a:gd name="connsiteY156" fmla="*/ 15593 h 770609"/>
                <a:gd name="connsiteX157" fmla="*/ 222698 w 573638"/>
                <a:gd name="connsiteY157" fmla="*/ 10553 h 770609"/>
                <a:gd name="connsiteX158" fmla="*/ 212134 w 573638"/>
                <a:gd name="connsiteY158" fmla="*/ 0 h 770609"/>
                <a:gd name="connsiteX159" fmla="*/ 201569 w 573638"/>
                <a:gd name="connsiteY159" fmla="*/ 10553 h 770609"/>
                <a:gd name="connsiteX160" fmla="*/ 212134 w 573638"/>
                <a:gd name="connsiteY160" fmla="*/ 21107 h 770609"/>
                <a:gd name="connsiteX161" fmla="*/ 217083 w 573638"/>
                <a:gd name="connsiteY161" fmla="*/ 19681 h 770609"/>
                <a:gd name="connsiteX162" fmla="*/ 218796 w 573638"/>
                <a:gd name="connsiteY162" fmla="*/ 36129 h 770609"/>
                <a:gd name="connsiteX163" fmla="*/ 271903 w 573638"/>
                <a:gd name="connsiteY163" fmla="*/ 89372 h 770609"/>
                <a:gd name="connsiteX164" fmla="*/ 271903 w 573638"/>
                <a:gd name="connsiteY164" fmla="*/ 132917 h 770609"/>
                <a:gd name="connsiteX165" fmla="*/ 235547 w 573638"/>
                <a:gd name="connsiteY165" fmla="*/ 96598 h 770609"/>
                <a:gd name="connsiteX166" fmla="*/ 235547 w 573638"/>
                <a:gd name="connsiteY166" fmla="*/ 64272 h 770609"/>
                <a:gd name="connsiteX167" fmla="*/ 227750 w 573638"/>
                <a:gd name="connsiteY167" fmla="*/ 54661 h 770609"/>
                <a:gd name="connsiteX168" fmla="*/ 218130 w 573638"/>
                <a:gd name="connsiteY168" fmla="*/ 62450 h 770609"/>
                <a:gd name="connsiteX169" fmla="*/ 218130 w 573638"/>
                <a:gd name="connsiteY169" fmla="*/ 64272 h 770609"/>
                <a:gd name="connsiteX170" fmla="*/ 218130 w 573638"/>
                <a:gd name="connsiteY170" fmla="*/ 91464 h 770609"/>
                <a:gd name="connsiteX171" fmla="*/ 201474 w 573638"/>
                <a:gd name="connsiteY171" fmla="*/ 91464 h 770609"/>
                <a:gd name="connsiteX172" fmla="*/ 193677 w 573638"/>
                <a:gd name="connsiteY172" fmla="*/ 101074 h 770609"/>
                <a:gd name="connsiteX173" fmla="*/ 201474 w 573638"/>
                <a:gd name="connsiteY173" fmla="*/ 108863 h 770609"/>
                <a:gd name="connsiteX174" fmla="*/ 223174 w 573638"/>
                <a:gd name="connsiteY174" fmla="*/ 108863 h 770609"/>
                <a:gd name="connsiteX175" fmla="*/ 271903 w 573638"/>
                <a:gd name="connsiteY175" fmla="*/ 157637 h 770609"/>
                <a:gd name="connsiteX176" fmla="*/ 271903 w 573638"/>
                <a:gd name="connsiteY176" fmla="*/ 209453 h 770609"/>
                <a:gd name="connsiteX177" fmla="*/ 234500 w 573638"/>
                <a:gd name="connsiteY177" fmla="*/ 172088 h 770609"/>
                <a:gd name="connsiteX178" fmla="*/ 228409 w 573638"/>
                <a:gd name="connsiteY178" fmla="*/ 169521 h 770609"/>
                <a:gd name="connsiteX179" fmla="*/ 203092 w 573638"/>
                <a:gd name="connsiteY179" fmla="*/ 169521 h 770609"/>
                <a:gd name="connsiteX180" fmla="*/ 162548 w 573638"/>
                <a:gd name="connsiteY180" fmla="*/ 129114 h 770609"/>
                <a:gd name="connsiteX181" fmla="*/ 162548 w 573638"/>
                <a:gd name="connsiteY181" fmla="*/ 111049 h 770609"/>
                <a:gd name="connsiteX182" fmla="*/ 153887 w 573638"/>
                <a:gd name="connsiteY182" fmla="*/ 102397 h 770609"/>
                <a:gd name="connsiteX183" fmla="*/ 145226 w 573638"/>
                <a:gd name="connsiteY183" fmla="*/ 111049 h 770609"/>
                <a:gd name="connsiteX184" fmla="*/ 145226 w 573638"/>
                <a:gd name="connsiteY184" fmla="*/ 132822 h 770609"/>
                <a:gd name="connsiteX185" fmla="*/ 147701 w 573638"/>
                <a:gd name="connsiteY185" fmla="*/ 139002 h 770609"/>
                <a:gd name="connsiteX186" fmla="*/ 193384 w 573638"/>
                <a:gd name="connsiteY186" fmla="*/ 184543 h 770609"/>
                <a:gd name="connsiteX187" fmla="*/ 199476 w 573638"/>
                <a:gd name="connsiteY187" fmla="*/ 187111 h 770609"/>
                <a:gd name="connsiteX188" fmla="*/ 224792 w 573638"/>
                <a:gd name="connsiteY188" fmla="*/ 187111 h 770609"/>
                <a:gd name="connsiteX189" fmla="*/ 272379 w 573638"/>
                <a:gd name="connsiteY189" fmla="*/ 234649 h 770609"/>
                <a:gd name="connsiteX190" fmla="*/ 272379 w 573638"/>
                <a:gd name="connsiteY190" fmla="*/ 366805 h 770609"/>
                <a:gd name="connsiteX191" fmla="*/ 251726 w 573638"/>
                <a:gd name="connsiteY191" fmla="*/ 346364 h 770609"/>
                <a:gd name="connsiteX192" fmla="*/ 261244 w 573638"/>
                <a:gd name="connsiteY192" fmla="*/ 336856 h 770609"/>
                <a:gd name="connsiteX193" fmla="*/ 260097 w 573638"/>
                <a:gd name="connsiteY193" fmla="*/ 324539 h 770609"/>
                <a:gd name="connsiteX194" fmla="*/ 248966 w 573638"/>
                <a:gd name="connsiteY194" fmla="*/ 324496 h 770609"/>
                <a:gd name="connsiteX195" fmla="*/ 247444 w 573638"/>
                <a:gd name="connsiteY195" fmla="*/ 326112 h 770609"/>
                <a:gd name="connsiteX196" fmla="*/ 236118 w 573638"/>
                <a:gd name="connsiteY196" fmla="*/ 314798 h 770609"/>
                <a:gd name="connsiteX197" fmla="*/ 223840 w 573638"/>
                <a:gd name="connsiteY197" fmla="*/ 314798 h 770609"/>
                <a:gd name="connsiteX198" fmla="*/ 223811 w 573638"/>
                <a:gd name="connsiteY198" fmla="*/ 327034 h 770609"/>
                <a:gd name="connsiteX199" fmla="*/ 223840 w 573638"/>
                <a:gd name="connsiteY199" fmla="*/ 327063 h 770609"/>
                <a:gd name="connsiteX200" fmla="*/ 235832 w 573638"/>
                <a:gd name="connsiteY200" fmla="*/ 338282 h 770609"/>
                <a:gd name="connsiteX201" fmla="*/ 233548 w 573638"/>
                <a:gd name="connsiteY201" fmla="*/ 340564 h 770609"/>
                <a:gd name="connsiteX202" fmla="*/ 230978 w 573638"/>
                <a:gd name="connsiteY202" fmla="*/ 346649 h 770609"/>
                <a:gd name="connsiteX203" fmla="*/ 233548 w 573638"/>
                <a:gd name="connsiteY203" fmla="*/ 352829 h 770609"/>
                <a:gd name="connsiteX204" fmla="*/ 247729 w 573638"/>
                <a:gd name="connsiteY204" fmla="*/ 366995 h 770609"/>
                <a:gd name="connsiteX205" fmla="*/ 195193 w 573638"/>
                <a:gd name="connsiteY205" fmla="*/ 366995 h 770609"/>
                <a:gd name="connsiteX206" fmla="*/ 183296 w 573638"/>
                <a:gd name="connsiteY206" fmla="*/ 355111 h 770609"/>
                <a:gd name="connsiteX207" fmla="*/ 183296 w 573638"/>
                <a:gd name="connsiteY207" fmla="*/ 307572 h 770609"/>
                <a:gd name="connsiteX208" fmla="*/ 212895 w 573638"/>
                <a:gd name="connsiteY208" fmla="*/ 278004 h 770609"/>
                <a:gd name="connsiteX209" fmla="*/ 232692 w 573638"/>
                <a:gd name="connsiteY209" fmla="*/ 278004 h 770609"/>
                <a:gd name="connsiteX210" fmla="*/ 240210 w 573638"/>
                <a:gd name="connsiteY210" fmla="*/ 273725 h 770609"/>
                <a:gd name="connsiteX211" fmla="*/ 261244 w 573638"/>
                <a:gd name="connsiteY211" fmla="*/ 252713 h 770609"/>
                <a:gd name="connsiteX212" fmla="*/ 261273 w 573638"/>
                <a:gd name="connsiteY212" fmla="*/ 240478 h 770609"/>
                <a:gd name="connsiteX213" fmla="*/ 261244 w 573638"/>
                <a:gd name="connsiteY213" fmla="*/ 240448 h 770609"/>
                <a:gd name="connsiteX214" fmla="*/ 248966 w 573638"/>
                <a:gd name="connsiteY214" fmla="*/ 240448 h 770609"/>
                <a:gd name="connsiteX215" fmla="*/ 241828 w 573638"/>
                <a:gd name="connsiteY215" fmla="*/ 247674 h 770609"/>
                <a:gd name="connsiteX216" fmla="*/ 241828 w 573638"/>
                <a:gd name="connsiteY216" fmla="*/ 237026 h 770609"/>
                <a:gd name="connsiteX217" fmla="*/ 232208 w 573638"/>
                <a:gd name="connsiteY217" fmla="*/ 229237 h 770609"/>
                <a:gd name="connsiteX218" fmla="*/ 224411 w 573638"/>
                <a:gd name="connsiteY218" fmla="*/ 237026 h 770609"/>
                <a:gd name="connsiteX219" fmla="*/ 224411 w 573638"/>
                <a:gd name="connsiteY219" fmla="*/ 260510 h 770609"/>
                <a:gd name="connsiteX220" fmla="*/ 209469 w 573638"/>
                <a:gd name="connsiteY220" fmla="*/ 260510 h 770609"/>
                <a:gd name="connsiteX221" fmla="*/ 203283 w 573638"/>
                <a:gd name="connsiteY221" fmla="*/ 263077 h 770609"/>
                <a:gd name="connsiteX222" fmla="*/ 183486 w 573638"/>
                <a:gd name="connsiteY222" fmla="*/ 282853 h 770609"/>
                <a:gd name="connsiteX223" fmla="*/ 183486 w 573638"/>
                <a:gd name="connsiteY223" fmla="*/ 219246 h 770609"/>
                <a:gd name="connsiteX224" fmla="*/ 194622 w 573638"/>
                <a:gd name="connsiteY224" fmla="*/ 207742 h 770609"/>
                <a:gd name="connsiteX225" fmla="*/ 197096 w 573638"/>
                <a:gd name="connsiteY225" fmla="*/ 201562 h 770609"/>
                <a:gd name="connsiteX226" fmla="*/ 188627 w 573638"/>
                <a:gd name="connsiteY226" fmla="*/ 192910 h 770609"/>
                <a:gd name="connsiteX227" fmla="*/ 188435 w 573638"/>
                <a:gd name="connsiteY227" fmla="*/ 192910 h 770609"/>
                <a:gd name="connsiteX228" fmla="*/ 188435 w 573638"/>
                <a:gd name="connsiteY228" fmla="*/ 192910 h 770609"/>
                <a:gd name="connsiteX229" fmla="*/ 182249 w 573638"/>
                <a:gd name="connsiteY229" fmla="*/ 195382 h 770609"/>
                <a:gd name="connsiteX230" fmla="*/ 168258 w 573638"/>
                <a:gd name="connsiteY230" fmla="*/ 209453 h 770609"/>
                <a:gd name="connsiteX231" fmla="*/ 165689 w 573638"/>
                <a:gd name="connsiteY231" fmla="*/ 215633 h 770609"/>
                <a:gd name="connsiteX232" fmla="*/ 165689 w 573638"/>
                <a:gd name="connsiteY232" fmla="*/ 235980 h 770609"/>
                <a:gd name="connsiteX233" fmla="*/ 156171 w 573638"/>
                <a:gd name="connsiteY233" fmla="*/ 226472 h 770609"/>
                <a:gd name="connsiteX234" fmla="*/ 143894 w 573638"/>
                <a:gd name="connsiteY234" fmla="*/ 226472 h 770609"/>
                <a:gd name="connsiteX235" fmla="*/ 143894 w 573638"/>
                <a:gd name="connsiteY235" fmla="*/ 238737 h 770609"/>
                <a:gd name="connsiteX236" fmla="*/ 166069 w 573638"/>
                <a:gd name="connsiteY236" fmla="*/ 260510 h 770609"/>
                <a:gd name="connsiteX237" fmla="*/ 166069 w 573638"/>
                <a:gd name="connsiteY237" fmla="*/ 297019 h 770609"/>
                <a:gd name="connsiteX238" fmla="*/ 123526 w 573638"/>
                <a:gd name="connsiteY238" fmla="*/ 254520 h 770609"/>
                <a:gd name="connsiteX239" fmla="*/ 123526 w 573638"/>
                <a:gd name="connsiteY239" fmla="*/ 216489 h 770609"/>
                <a:gd name="connsiteX240" fmla="*/ 153316 w 573638"/>
                <a:gd name="connsiteY240" fmla="*/ 186160 h 770609"/>
                <a:gd name="connsiteX241" fmla="*/ 155886 w 573638"/>
                <a:gd name="connsiteY241" fmla="*/ 179980 h 770609"/>
                <a:gd name="connsiteX242" fmla="*/ 155886 w 573638"/>
                <a:gd name="connsiteY242" fmla="*/ 158207 h 770609"/>
                <a:gd name="connsiteX243" fmla="*/ 146265 w 573638"/>
                <a:gd name="connsiteY243" fmla="*/ 150418 h 770609"/>
                <a:gd name="connsiteX244" fmla="*/ 138469 w 573638"/>
                <a:gd name="connsiteY244" fmla="*/ 158207 h 770609"/>
                <a:gd name="connsiteX245" fmla="*/ 138469 w 573638"/>
                <a:gd name="connsiteY245" fmla="*/ 177223 h 770609"/>
                <a:gd name="connsiteX246" fmla="*/ 133329 w 573638"/>
                <a:gd name="connsiteY246" fmla="*/ 182357 h 770609"/>
                <a:gd name="connsiteX247" fmla="*/ 133329 w 573638"/>
                <a:gd name="connsiteY247" fmla="*/ 131301 h 770609"/>
                <a:gd name="connsiteX248" fmla="*/ 130760 w 573638"/>
                <a:gd name="connsiteY248" fmla="*/ 125216 h 770609"/>
                <a:gd name="connsiteX249" fmla="*/ 117054 w 573638"/>
                <a:gd name="connsiteY249" fmla="*/ 111430 h 770609"/>
                <a:gd name="connsiteX250" fmla="*/ 104777 w 573638"/>
                <a:gd name="connsiteY250" fmla="*/ 111430 h 770609"/>
                <a:gd name="connsiteX251" fmla="*/ 104748 w 573638"/>
                <a:gd name="connsiteY251" fmla="*/ 123665 h 770609"/>
                <a:gd name="connsiteX252" fmla="*/ 104777 w 573638"/>
                <a:gd name="connsiteY252" fmla="*/ 123695 h 770609"/>
                <a:gd name="connsiteX253" fmla="*/ 115912 w 573638"/>
                <a:gd name="connsiteY253" fmla="*/ 134914 h 770609"/>
                <a:gd name="connsiteX254" fmla="*/ 115912 w 573638"/>
                <a:gd name="connsiteY254" fmla="*/ 176652 h 770609"/>
                <a:gd name="connsiteX255" fmla="*/ 78889 w 573638"/>
                <a:gd name="connsiteY255" fmla="*/ 139572 h 770609"/>
                <a:gd name="connsiteX256" fmla="*/ 72703 w 573638"/>
                <a:gd name="connsiteY256" fmla="*/ 137100 h 770609"/>
                <a:gd name="connsiteX257" fmla="*/ 72703 w 573638"/>
                <a:gd name="connsiteY257" fmla="*/ 137100 h 770609"/>
                <a:gd name="connsiteX258" fmla="*/ 66612 w 573638"/>
                <a:gd name="connsiteY258" fmla="*/ 139572 h 770609"/>
                <a:gd name="connsiteX259" fmla="*/ 64042 w 573638"/>
                <a:gd name="connsiteY259" fmla="*/ 145752 h 770609"/>
                <a:gd name="connsiteX260" fmla="*/ 66612 w 573638"/>
                <a:gd name="connsiteY260" fmla="*/ 151837 h 770609"/>
                <a:gd name="connsiteX261" fmla="*/ 114865 w 573638"/>
                <a:gd name="connsiteY261" fmla="*/ 200041 h 770609"/>
                <a:gd name="connsiteX262" fmla="*/ 108489 w 573638"/>
                <a:gd name="connsiteY262" fmla="*/ 206411 h 770609"/>
                <a:gd name="connsiteX263" fmla="*/ 105919 w 573638"/>
                <a:gd name="connsiteY263" fmla="*/ 212971 h 770609"/>
                <a:gd name="connsiteX264" fmla="*/ 105919 w 573638"/>
                <a:gd name="connsiteY264" fmla="*/ 254520 h 770609"/>
                <a:gd name="connsiteX265" fmla="*/ 98971 w 573638"/>
                <a:gd name="connsiteY265" fmla="*/ 261555 h 770609"/>
                <a:gd name="connsiteX266" fmla="*/ 93832 w 573638"/>
                <a:gd name="connsiteY266" fmla="*/ 256421 h 770609"/>
                <a:gd name="connsiteX267" fmla="*/ 93832 w 573638"/>
                <a:gd name="connsiteY267" fmla="*/ 211260 h 770609"/>
                <a:gd name="connsiteX268" fmla="*/ 91262 w 573638"/>
                <a:gd name="connsiteY268" fmla="*/ 205080 h 770609"/>
                <a:gd name="connsiteX269" fmla="*/ 68325 w 573638"/>
                <a:gd name="connsiteY269" fmla="*/ 182167 h 770609"/>
                <a:gd name="connsiteX270" fmla="*/ 56048 w 573638"/>
                <a:gd name="connsiteY270" fmla="*/ 182167 h 770609"/>
                <a:gd name="connsiteX271" fmla="*/ 53478 w 573638"/>
                <a:gd name="connsiteY271" fmla="*/ 188251 h 770609"/>
                <a:gd name="connsiteX272" fmla="*/ 56048 w 573638"/>
                <a:gd name="connsiteY272" fmla="*/ 194431 h 770609"/>
                <a:gd name="connsiteX273" fmla="*/ 76415 w 573638"/>
                <a:gd name="connsiteY273" fmla="*/ 214683 h 770609"/>
                <a:gd name="connsiteX274" fmla="*/ 76415 w 573638"/>
                <a:gd name="connsiteY274" fmla="*/ 238832 h 770609"/>
                <a:gd name="connsiteX275" fmla="*/ 61853 w 573638"/>
                <a:gd name="connsiteY275" fmla="*/ 224190 h 770609"/>
                <a:gd name="connsiteX276" fmla="*/ 55667 w 573638"/>
                <a:gd name="connsiteY276" fmla="*/ 221623 h 770609"/>
                <a:gd name="connsiteX277" fmla="*/ 55667 w 573638"/>
                <a:gd name="connsiteY277" fmla="*/ 221623 h 770609"/>
                <a:gd name="connsiteX278" fmla="*/ 49480 w 573638"/>
                <a:gd name="connsiteY278" fmla="*/ 224190 h 770609"/>
                <a:gd name="connsiteX279" fmla="*/ 49480 w 573638"/>
                <a:gd name="connsiteY279" fmla="*/ 236455 h 770609"/>
                <a:gd name="connsiteX280" fmla="*/ 92785 w 573638"/>
                <a:gd name="connsiteY280" fmla="*/ 279715 h 770609"/>
                <a:gd name="connsiteX281" fmla="*/ 105062 w 573638"/>
                <a:gd name="connsiteY281" fmla="*/ 279715 h 770609"/>
                <a:gd name="connsiteX282" fmla="*/ 114580 w 573638"/>
                <a:gd name="connsiteY282" fmla="*/ 270207 h 770609"/>
                <a:gd name="connsiteX283" fmla="*/ 166069 w 573638"/>
                <a:gd name="connsiteY283" fmla="*/ 321549 h 770609"/>
                <a:gd name="connsiteX284" fmla="*/ 166069 w 573638"/>
                <a:gd name="connsiteY284" fmla="*/ 354825 h 770609"/>
                <a:gd name="connsiteX285" fmla="*/ 150461 w 573638"/>
                <a:gd name="connsiteY285" fmla="*/ 370418 h 770609"/>
                <a:gd name="connsiteX286" fmla="*/ 139135 w 573638"/>
                <a:gd name="connsiteY286" fmla="*/ 359104 h 770609"/>
                <a:gd name="connsiteX287" fmla="*/ 154268 w 573638"/>
                <a:gd name="connsiteY287" fmla="*/ 343987 h 770609"/>
                <a:gd name="connsiteX288" fmla="*/ 154297 w 573638"/>
                <a:gd name="connsiteY288" fmla="*/ 331751 h 770609"/>
                <a:gd name="connsiteX289" fmla="*/ 154268 w 573638"/>
                <a:gd name="connsiteY289" fmla="*/ 331722 h 770609"/>
                <a:gd name="connsiteX290" fmla="*/ 141990 w 573638"/>
                <a:gd name="connsiteY290" fmla="*/ 331722 h 770609"/>
                <a:gd name="connsiteX291" fmla="*/ 126857 w 573638"/>
                <a:gd name="connsiteY291" fmla="*/ 346839 h 770609"/>
                <a:gd name="connsiteX292" fmla="*/ 117340 w 573638"/>
                <a:gd name="connsiteY292" fmla="*/ 337331 h 770609"/>
                <a:gd name="connsiteX293" fmla="*/ 128000 w 573638"/>
                <a:gd name="connsiteY293" fmla="*/ 325922 h 770609"/>
                <a:gd name="connsiteX294" fmla="*/ 130569 w 573638"/>
                <a:gd name="connsiteY294" fmla="*/ 319742 h 770609"/>
                <a:gd name="connsiteX295" fmla="*/ 130569 w 573638"/>
                <a:gd name="connsiteY295" fmla="*/ 301868 h 770609"/>
                <a:gd name="connsiteX296" fmla="*/ 120949 w 573638"/>
                <a:gd name="connsiteY296" fmla="*/ 294079 h 770609"/>
                <a:gd name="connsiteX297" fmla="*/ 113152 w 573638"/>
                <a:gd name="connsiteY297" fmla="*/ 301868 h 770609"/>
                <a:gd name="connsiteX298" fmla="*/ 113152 w 573638"/>
                <a:gd name="connsiteY298" fmla="*/ 316224 h 770609"/>
                <a:gd name="connsiteX299" fmla="*/ 101065 w 573638"/>
                <a:gd name="connsiteY299" fmla="*/ 328775 h 770609"/>
                <a:gd name="connsiteX300" fmla="*/ 86884 w 573638"/>
                <a:gd name="connsiteY300" fmla="*/ 328775 h 770609"/>
                <a:gd name="connsiteX301" fmla="*/ 49671 w 573638"/>
                <a:gd name="connsiteY301" fmla="*/ 291600 h 770609"/>
                <a:gd name="connsiteX302" fmla="*/ 37393 w 573638"/>
                <a:gd name="connsiteY302" fmla="*/ 291600 h 770609"/>
                <a:gd name="connsiteX303" fmla="*/ 37364 w 573638"/>
                <a:gd name="connsiteY303" fmla="*/ 303835 h 770609"/>
                <a:gd name="connsiteX304" fmla="*/ 37393 w 573638"/>
                <a:gd name="connsiteY304" fmla="*/ 303864 h 770609"/>
                <a:gd name="connsiteX305" fmla="*/ 77176 w 573638"/>
                <a:gd name="connsiteY305" fmla="*/ 343606 h 770609"/>
                <a:gd name="connsiteX306" fmla="*/ 83363 w 573638"/>
                <a:gd name="connsiteY306" fmla="*/ 346173 h 770609"/>
                <a:gd name="connsiteX307" fmla="*/ 101065 w 573638"/>
                <a:gd name="connsiteY307" fmla="*/ 346174 h 770609"/>
                <a:gd name="connsiteX308" fmla="*/ 137993 w 573638"/>
                <a:gd name="connsiteY308" fmla="*/ 383063 h 770609"/>
                <a:gd name="connsiteX309" fmla="*/ 122860 w 573638"/>
                <a:gd name="connsiteY309" fmla="*/ 398180 h 770609"/>
                <a:gd name="connsiteX310" fmla="*/ 57761 w 573638"/>
                <a:gd name="connsiteY310" fmla="*/ 333148 h 770609"/>
                <a:gd name="connsiteX311" fmla="*/ 45388 w 573638"/>
                <a:gd name="connsiteY311" fmla="*/ 333148 h 770609"/>
                <a:gd name="connsiteX312" fmla="*/ 35871 w 573638"/>
                <a:gd name="connsiteY312" fmla="*/ 342656 h 770609"/>
                <a:gd name="connsiteX313" fmla="*/ 14837 w 573638"/>
                <a:gd name="connsiteY313" fmla="*/ 321644 h 770609"/>
                <a:gd name="connsiteX314" fmla="*/ 8746 w 573638"/>
                <a:gd name="connsiteY314" fmla="*/ 319172 h 770609"/>
                <a:gd name="connsiteX315" fmla="*/ 8746 w 573638"/>
                <a:gd name="connsiteY315" fmla="*/ 319172 h 770609"/>
                <a:gd name="connsiteX316" fmla="*/ 2559 w 573638"/>
                <a:gd name="connsiteY316" fmla="*/ 321644 h 770609"/>
                <a:gd name="connsiteX317" fmla="*/ 2559 w 573638"/>
                <a:gd name="connsiteY317" fmla="*/ 334004 h 770609"/>
                <a:gd name="connsiteX318" fmla="*/ 23593 w 573638"/>
                <a:gd name="connsiteY318" fmla="*/ 354921 h 770609"/>
                <a:gd name="connsiteX319" fmla="*/ 18168 w 573638"/>
                <a:gd name="connsiteY319" fmla="*/ 360340 h 770609"/>
                <a:gd name="connsiteX320" fmla="*/ 18168 w 573638"/>
                <a:gd name="connsiteY320" fmla="*/ 372700 h 770609"/>
                <a:gd name="connsiteX321" fmla="*/ 30416 w 573638"/>
                <a:gd name="connsiteY321" fmla="*/ 372729 h 770609"/>
                <a:gd name="connsiteX322" fmla="*/ 30446 w 573638"/>
                <a:gd name="connsiteY322" fmla="*/ 372700 h 770609"/>
                <a:gd name="connsiteX323" fmla="*/ 51860 w 573638"/>
                <a:gd name="connsiteY323" fmla="*/ 351213 h 770609"/>
                <a:gd name="connsiteX324" fmla="*/ 116959 w 573638"/>
                <a:gd name="connsiteY324" fmla="*/ 416245 h 770609"/>
                <a:gd name="connsiteX325" fmla="*/ 129332 w 573638"/>
                <a:gd name="connsiteY325" fmla="*/ 416245 h 770609"/>
                <a:gd name="connsiteX326" fmla="*/ 174825 w 573638"/>
                <a:gd name="connsiteY326" fmla="*/ 370703 h 770609"/>
                <a:gd name="connsiteX327" fmla="*/ 185675 w 573638"/>
                <a:gd name="connsiteY327" fmla="*/ 381542 h 770609"/>
                <a:gd name="connsiteX328" fmla="*/ 191862 w 573638"/>
                <a:gd name="connsiteY328" fmla="*/ 384109 h 770609"/>
                <a:gd name="connsiteX329" fmla="*/ 265432 w 573638"/>
                <a:gd name="connsiteY329" fmla="*/ 384109 h 770609"/>
                <a:gd name="connsiteX330" fmla="*/ 272189 w 573638"/>
                <a:gd name="connsiteY330" fmla="*/ 390955 h 770609"/>
                <a:gd name="connsiteX331" fmla="*/ 272189 w 573638"/>
                <a:gd name="connsiteY331" fmla="*/ 592136 h 770609"/>
                <a:gd name="connsiteX332" fmla="*/ 210897 w 573638"/>
                <a:gd name="connsiteY332" fmla="*/ 530812 h 770609"/>
                <a:gd name="connsiteX333" fmla="*/ 210897 w 573638"/>
                <a:gd name="connsiteY333" fmla="*/ 482323 h 770609"/>
                <a:gd name="connsiteX334" fmla="*/ 210897 w 573638"/>
                <a:gd name="connsiteY334" fmla="*/ 482323 h 770609"/>
                <a:gd name="connsiteX335" fmla="*/ 225553 w 573638"/>
                <a:gd name="connsiteY335" fmla="*/ 496965 h 770609"/>
                <a:gd name="connsiteX336" fmla="*/ 237831 w 573638"/>
                <a:gd name="connsiteY336" fmla="*/ 496965 h 770609"/>
                <a:gd name="connsiteX337" fmla="*/ 254582 w 573638"/>
                <a:gd name="connsiteY337" fmla="*/ 480231 h 770609"/>
                <a:gd name="connsiteX338" fmla="*/ 254611 w 573638"/>
                <a:gd name="connsiteY338" fmla="*/ 467996 h 770609"/>
                <a:gd name="connsiteX339" fmla="*/ 254582 w 573638"/>
                <a:gd name="connsiteY339" fmla="*/ 467967 h 770609"/>
                <a:gd name="connsiteX340" fmla="*/ 248491 w 573638"/>
                <a:gd name="connsiteY340" fmla="*/ 465400 h 770609"/>
                <a:gd name="connsiteX341" fmla="*/ 248491 w 573638"/>
                <a:gd name="connsiteY341" fmla="*/ 465400 h 770609"/>
                <a:gd name="connsiteX342" fmla="*/ 242304 w 573638"/>
                <a:gd name="connsiteY342" fmla="*/ 467967 h 770609"/>
                <a:gd name="connsiteX343" fmla="*/ 231740 w 573638"/>
                <a:gd name="connsiteY343" fmla="*/ 478615 h 770609"/>
                <a:gd name="connsiteX344" fmla="*/ 219557 w 573638"/>
                <a:gd name="connsiteY344" fmla="*/ 466445 h 770609"/>
                <a:gd name="connsiteX345" fmla="*/ 219557 w 573638"/>
                <a:gd name="connsiteY345" fmla="*/ 425087 h 770609"/>
                <a:gd name="connsiteX346" fmla="*/ 233834 w 573638"/>
                <a:gd name="connsiteY346" fmla="*/ 410921 h 770609"/>
                <a:gd name="connsiteX347" fmla="*/ 245064 w 573638"/>
                <a:gd name="connsiteY347" fmla="*/ 410921 h 770609"/>
                <a:gd name="connsiteX348" fmla="*/ 252861 w 573638"/>
                <a:gd name="connsiteY348" fmla="*/ 401310 h 770609"/>
                <a:gd name="connsiteX349" fmla="*/ 245064 w 573638"/>
                <a:gd name="connsiteY349" fmla="*/ 393522 h 770609"/>
                <a:gd name="connsiteX350" fmla="*/ 230217 w 573638"/>
                <a:gd name="connsiteY350" fmla="*/ 393522 h 770609"/>
                <a:gd name="connsiteX351" fmla="*/ 224031 w 573638"/>
                <a:gd name="connsiteY351" fmla="*/ 396089 h 770609"/>
                <a:gd name="connsiteX352" fmla="*/ 216512 w 573638"/>
                <a:gd name="connsiteY352" fmla="*/ 403505 h 770609"/>
                <a:gd name="connsiteX353" fmla="*/ 206328 w 573638"/>
                <a:gd name="connsiteY353" fmla="*/ 393236 h 770609"/>
                <a:gd name="connsiteX354" fmla="*/ 193955 w 573638"/>
                <a:gd name="connsiteY354" fmla="*/ 393740 h 770609"/>
                <a:gd name="connsiteX355" fmla="*/ 193955 w 573638"/>
                <a:gd name="connsiteY355" fmla="*/ 405596 h 770609"/>
                <a:gd name="connsiteX356" fmla="*/ 202140 w 573638"/>
                <a:gd name="connsiteY356" fmla="*/ 413678 h 770609"/>
                <a:gd name="connsiteX357" fmla="*/ 202140 w 573638"/>
                <a:gd name="connsiteY357" fmla="*/ 420809 h 770609"/>
                <a:gd name="connsiteX358" fmla="*/ 201474 w 573638"/>
                <a:gd name="connsiteY358" fmla="*/ 422140 h 770609"/>
                <a:gd name="connsiteX359" fmla="*/ 202140 w 573638"/>
                <a:gd name="connsiteY359" fmla="*/ 422805 h 770609"/>
                <a:gd name="connsiteX360" fmla="*/ 202140 w 573638"/>
                <a:gd name="connsiteY360" fmla="*/ 466445 h 770609"/>
                <a:gd name="connsiteX361" fmla="*/ 195954 w 573638"/>
                <a:gd name="connsiteY361" fmla="*/ 472625 h 770609"/>
                <a:gd name="connsiteX362" fmla="*/ 193384 w 573638"/>
                <a:gd name="connsiteY362" fmla="*/ 478710 h 770609"/>
                <a:gd name="connsiteX363" fmla="*/ 193384 w 573638"/>
                <a:gd name="connsiteY363" fmla="*/ 513508 h 770609"/>
                <a:gd name="connsiteX364" fmla="*/ 162548 w 573638"/>
                <a:gd name="connsiteY364" fmla="*/ 482608 h 770609"/>
                <a:gd name="connsiteX365" fmla="*/ 171494 w 573638"/>
                <a:gd name="connsiteY365" fmla="*/ 473671 h 770609"/>
                <a:gd name="connsiteX366" fmla="*/ 173969 w 573638"/>
                <a:gd name="connsiteY366" fmla="*/ 467491 h 770609"/>
                <a:gd name="connsiteX367" fmla="*/ 173969 w 573638"/>
                <a:gd name="connsiteY367" fmla="*/ 437922 h 770609"/>
                <a:gd name="connsiteX368" fmla="*/ 171494 w 573638"/>
                <a:gd name="connsiteY368" fmla="*/ 431742 h 770609"/>
                <a:gd name="connsiteX369" fmla="*/ 156552 w 573638"/>
                <a:gd name="connsiteY369" fmla="*/ 417291 h 770609"/>
                <a:gd name="connsiteX370" fmla="*/ 150366 w 573638"/>
                <a:gd name="connsiteY370" fmla="*/ 414819 h 770609"/>
                <a:gd name="connsiteX371" fmla="*/ 150366 w 573638"/>
                <a:gd name="connsiteY371" fmla="*/ 414819 h 770609"/>
                <a:gd name="connsiteX372" fmla="*/ 141705 w 573638"/>
                <a:gd name="connsiteY372" fmla="*/ 423280 h 770609"/>
                <a:gd name="connsiteX373" fmla="*/ 141705 w 573638"/>
                <a:gd name="connsiteY373" fmla="*/ 423471 h 770609"/>
                <a:gd name="connsiteX374" fmla="*/ 144179 w 573638"/>
                <a:gd name="connsiteY374" fmla="*/ 429651 h 770609"/>
                <a:gd name="connsiteX375" fmla="*/ 156171 w 573638"/>
                <a:gd name="connsiteY375" fmla="*/ 441535 h 770609"/>
                <a:gd name="connsiteX376" fmla="*/ 156171 w 573638"/>
                <a:gd name="connsiteY376" fmla="*/ 463973 h 770609"/>
                <a:gd name="connsiteX377" fmla="*/ 146178 w 573638"/>
                <a:gd name="connsiteY377" fmla="*/ 473481 h 770609"/>
                <a:gd name="connsiteX378" fmla="*/ 87360 w 573638"/>
                <a:gd name="connsiteY378" fmla="*/ 473481 h 770609"/>
                <a:gd name="connsiteX379" fmla="*/ 87360 w 573638"/>
                <a:gd name="connsiteY379" fmla="*/ 423851 h 770609"/>
                <a:gd name="connsiteX380" fmla="*/ 84790 w 573638"/>
                <a:gd name="connsiteY380" fmla="*/ 417766 h 770609"/>
                <a:gd name="connsiteX381" fmla="*/ 54144 w 573638"/>
                <a:gd name="connsiteY381" fmla="*/ 387152 h 770609"/>
                <a:gd name="connsiteX382" fmla="*/ 41867 w 573638"/>
                <a:gd name="connsiteY382" fmla="*/ 387152 h 770609"/>
                <a:gd name="connsiteX383" fmla="*/ 41867 w 573638"/>
                <a:gd name="connsiteY383" fmla="*/ 399416 h 770609"/>
                <a:gd name="connsiteX384" fmla="*/ 70419 w 573638"/>
                <a:gd name="connsiteY384" fmla="*/ 427464 h 770609"/>
                <a:gd name="connsiteX385" fmla="*/ 70419 w 573638"/>
                <a:gd name="connsiteY385" fmla="*/ 467967 h 770609"/>
                <a:gd name="connsiteX386" fmla="*/ 47292 w 573638"/>
                <a:gd name="connsiteY386" fmla="*/ 444958 h 770609"/>
                <a:gd name="connsiteX387" fmla="*/ 35043 w 573638"/>
                <a:gd name="connsiteY387" fmla="*/ 444929 h 770609"/>
                <a:gd name="connsiteX388" fmla="*/ 35014 w 573638"/>
                <a:gd name="connsiteY388" fmla="*/ 444958 h 770609"/>
                <a:gd name="connsiteX389" fmla="*/ 35014 w 573638"/>
                <a:gd name="connsiteY389" fmla="*/ 457223 h 770609"/>
                <a:gd name="connsiteX390" fmla="*/ 66612 w 573638"/>
                <a:gd name="connsiteY390" fmla="*/ 488788 h 770609"/>
                <a:gd name="connsiteX391" fmla="*/ 72798 w 573638"/>
                <a:gd name="connsiteY391" fmla="*/ 491260 h 770609"/>
                <a:gd name="connsiteX392" fmla="*/ 146654 w 573638"/>
                <a:gd name="connsiteY392" fmla="*/ 491260 h 770609"/>
                <a:gd name="connsiteX393" fmla="*/ 157504 w 573638"/>
                <a:gd name="connsiteY393" fmla="*/ 502194 h 770609"/>
                <a:gd name="connsiteX394" fmla="*/ 122860 w 573638"/>
                <a:gd name="connsiteY394" fmla="*/ 536802 h 770609"/>
                <a:gd name="connsiteX395" fmla="*/ 108965 w 573638"/>
                <a:gd name="connsiteY395" fmla="*/ 536802 h 770609"/>
                <a:gd name="connsiteX396" fmla="*/ 99344 w 573638"/>
                <a:gd name="connsiteY396" fmla="*/ 544591 h 770609"/>
                <a:gd name="connsiteX397" fmla="*/ 107141 w 573638"/>
                <a:gd name="connsiteY397" fmla="*/ 554201 h 770609"/>
                <a:gd name="connsiteX398" fmla="*/ 108965 w 573638"/>
                <a:gd name="connsiteY398" fmla="*/ 554201 h 770609"/>
                <a:gd name="connsiteX399" fmla="*/ 126286 w 573638"/>
                <a:gd name="connsiteY399" fmla="*/ 554201 h 770609"/>
                <a:gd name="connsiteX400" fmla="*/ 132473 w 573638"/>
                <a:gd name="connsiteY400" fmla="*/ 551634 h 770609"/>
                <a:gd name="connsiteX401" fmla="*/ 169686 w 573638"/>
                <a:gd name="connsiteY401" fmla="*/ 514459 h 770609"/>
                <a:gd name="connsiteX402" fmla="*/ 271903 w 573638"/>
                <a:gd name="connsiteY402" fmla="*/ 616666 h 770609"/>
                <a:gd name="connsiteX403" fmla="*/ 271903 w 573638"/>
                <a:gd name="connsiteY403" fmla="*/ 634731 h 770609"/>
                <a:gd name="connsiteX404" fmla="*/ 266574 w 573638"/>
                <a:gd name="connsiteY404" fmla="*/ 765081 h 770609"/>
                <a:gd name="connsiteX405" fmla="*/ 267430 w 573638"/>
                <a:gd name="connsiteY405" fmla="*/ 768979 h 770609"/>
                <a:gd name="connsiteX406" fmla="*/ 268192 w 573638"/>
                <a:gd name="connsiteY406" fmla="*/ 770500 h 770609"/>
                <a:gd name="connsiteX407" fmla="*/ 270000 w 573638"/>
                <a:gd name="connsiteY407" fmla="*/ 770500 h 770609"/>
                <a:gd name="connsiteX408" fmla="*/ 275711 w 573638"/>
                <a:gd name="connsiteY408" fmla="*/ 770500 h 770609"/>
                <a:gd name="connsiteX409" fmla="*/ 283896 w 573638"/>
                <a:gd name="connsiteY409" fmla="*/ 770500 h 770609"/>
                <a:gd name="connsiteX410" fmla="*/ 295412 w 573638"/>
                <a:gd name="connsiteY410" fmla="*/ 770500 h 770609"/>
                <a:gd name="connsiteX411" fmla="*/ 300741 w 573638"/>
                <a:gd name="connsiteY411" fmla="*/ 770500 h 770609"/>
                <a:gd name="connsiteX412" fmla="*/ 302835 w 573638"/>
                <a:gd name="connsiteY412" fmla="*/ 770500 h 770609"/>
                <a:gd name="connsiteX413" fmla="*/ 303501 w 573638"/>
                <a:gd name="connsiteY413" fmla="*/ 768503 h 770609"/>
                <a:gd name="connsiteX414" fmla="*/ 303977 w 573638"/>
                <a:gd name="connsiteY414" fmla="*/ 765081 h 770609"/>
                <a:gd name="connsiteX415" fmla="*/ 298838 w 573638"/>
                <a:gd name="connsiteY415" fmla="*/ 612958 h 770609"/>
                <a:gd name="connsiteX416" fmla="*/ 298838 w 573638"/>
                <a:gd name="connsiteY416" fmla="*/ 489359 h 770609"/>
                <a:gd name="connsiteX417" fmla="*/ 338335 w 573638"/>
                <a:gd name="connsiteY417" fmla="*/ 449807 h 770609"/>
                <a:gd name="connsiteX418" fmla="*/ 366888 w 573638"/>
                <a:gd name="connsiteY418" fmla="*/ 478330 h 770609"/>
                <a:gd name="connsiteX419" fmla="*/ 340144 w 573638"/>
                <a:gd name="connsiteY419" fmla="*/ 505046 h 770609"/>
                <a:gd name="connsiteX420" fmla="*/ 340114 w 573638"/>
                <a:gd name="connsiteY420" fmla="*/ 517282 h 770609"/>
                <a:gd name="connsiteX421" fmla="*/ 340144 w 573638"/>
                <a:gd name="connsiteY421" fmla="*/ 517311 h 770609"/>
                <a:gd name="connsiteX422" fmla="*/ 351279 w 573638"/>
                <a:gd name="connsiteY422" fmla="*/ 528435 h 770609"/>
                <a:gd name="connsiteX423" fmla="*/ 339287 w 573638"/>
                <a:gd name="connsiteY423" fmla="*/ 540320 h 770609"/>
                <a:gd name="connsiteX424" fmla="*/ 336717 w 573638"/>
                <a:gd name="connsiteY424" fmla="*/ 546500 h 770609"/>
                <a:gd name="connsiteX425" fmla="*/ 345668 w 573638"/>
                <a:gd name="connsiteY425" fmla="*/ 555048 h 770609"/>
                <a:gd name="connsiteX426" fmla="*/ 351565 w 573638"/>
                <a:gd name="connsiteY426" fmla="*/ 552585 h 770609"/>
                <a:gd name="connsiteX427" fmla="*/ 369648 w 573638"/>
                <a:gd name="connsiteY427" fmla="*/ 534520 h 770609"/>
                <a:gd name="connsiteX428" fmla="*/ 369677 w 573638"/>
                <a:gd name="connsiteY428" fmla="*/ 522284 h 770609"/>
                <a:gd name="connsiteX429" fmla="*/ 369648 w 573638"/>
                <a:gd name="connsiteY429" fmla="*/ 522255 h 770609"/>
                <a:gd name="connsiteX430" fmla="*/ 358608 w 573638"/>
                <a:gd name="connsiteY430" fmla="*/ 511226 h 770609"/>
                <a:gd name="connsiteX431" fmla="*/ 379260 w 573638"/>
                <a:gd name="connsiteY431" fmla="*/ 490595 h 770609"/>
                <a:gd name="connsiteX432" fmla="*/ 406290 w 573638"/>
                <a:gd name="connsiteY432" fmla="*/ 517692 h 770609"/>
                <a:gd name="connsiteX433" fmla="*/ 406290 w 573638"/>
                <a:gd name="connsiteY433" fmla="*/ 537943 h 770609"/>
                <a:gd name="connsiteX434" fmla="*/ 408860 w 573638"/>
                <a:gd name="connsiteY434" fmla="*/ 544123 h 770609"/>
                <a:gd name="connsiteX435" fmla="*/ 430559 w 573638"/>
                <a:gd name="connsiteY435" fmla="*/ 565800 h 770609"/>
                <a:gd name="connsiteX436" fmla="*/ 442837 w 573638"/>
                <a:gd name="connsiteY436" fmla="*/ 565800 h 770609"/>
                <a:gd name="connsiteX437" fmla="*/ 442866 w 573638"/>
                <a:gd name="connsiteY437" fmla="*/ 553565 h 770609"/>
                <a:gd name="connsiteX438" fmla="*/ 442837 w 573638"/>
                <a:gd name="connsiteY438" fmla="*/ 553535 h 770609"/>
                <a:gd name="connsiteX439" fmla="*/ 423802 w 573638"/>
                <a:gd name="connsiteY439" fmla="*/ 534520 h 770609"/>
                <a:gd name="connsiteX440" fmla="*/ 423802 w 573638"/>
                <a:gd name="connsiteY440" fmla="*/ 527104 h 770609"/>
                <a:gd name="connsiteX441" fmla="*/ 436841 w 573638"/>
                <a:gd name="connsiteY441" fmla="*/ 527104 h 770609"/>
                <a:gd name="connsiteX442" fmla="*/ 442932 w 573638"/>
                <a:gd name="connsiteY442" fmla="*/ 524632 h 770609"/>
                <a:gd name="connsiteX443" fmla="*/ 498800 w 573638"/>
                <a:gd name="connsiteY443" fmla="*/ 468822 h 770609"/>
                <a:gd name="connsiteX444" fmla="*/ 498829 w 573638"/>
                <a:gd name="connsiteY444" fmla="*/ 456587 h 770609"/>
                <a:gd name="connsiteX445" fmla="*/ 498800 w 573638"/>
                <a:gd name="connsiteY445" fmla="*/ 456557 h 770609"/>
                <a:gd name="connsiteX446" fmla="*/ 492709 w 573638"/>
                <a:gd name="connsiteY446" fmla="*/ 453990 h 770609"/>
                <a:gd name="connsiteX447" fmla="*/ 492709 w 573638"/>
                <a:gd name="connsiteY447" fmla="*/ 453990 h 770609"/>
                <a:gd name="connsiteX448" fmla="*/ 486617 w 573638"/>
                <a:gd name="connsiteY448" fmla="*/ 456557 h 770609"/>
                <a:gd name="connsiteX449" fmla="*/ 457494 w 573638"/>
                <a:gd name="connsiteY449" fmla="*/ 485651 h 770609"/>
                <a:gd name="connsiteX450" fmla="*/ 451403 w 573638"/>
                <a:gd name="connsiteY450" fmla="*/ 479566 h 770609"/>
                <a:gd name="connsiteX451" fmla="*/ 451974 w 573638"/>
                <a:gd name="connsiteY451" fmla="*/ 479566 h 770609"/>
                <a:gd name="connsiteX452" fmla="*/ 465013 w 573638"/>
                <a:gd name="connsiteY452" fmla="*/ 466445 h 770609"/>
                <a:gd name="connsiteX453" fmla="*/ 467583 w 573638"/>
                <a:gd name="connsiteY453" fmla="*/ 460360 h 770609"/>
                <a:gd name="connsiteX454" fmla="*/ 467582 w 573638"/>
                <a:gd name="connsiteY454" fmla="*/ 449427 h 770609"/>
                <a:gd name="connsiteX455" fmla="*/ 459786 w 573638"/>
                <a:gd name="connsiteY455" fmla="*/ 439816 h 770609"/>
                <a:gd name="connsiteX456" fmla="*/ 450165 w 573638"/>
                <a:gd name="connsiteY456" fmla="*/ 447605 h 770609"/>
                <a:gd name="connsiteX457" fmla="*/ 450165 w 573638"/>
                <a:gd name="connsiteY457" fmla="*/ 449427 h 770609"/>
                <a:gd name="connsiteX458" fmla="*/ 450166 w 573638"/>
                <a:gd name="connsiteY458" fmla="*/ 456748 h 770609"/>
                <a:gd name="connsiteX459" fmla="*/ 445597 w 573638"/>
                <a:gd name="connsiteY459" fmla="*/ 461311 h 770609"/>
                <a:gd name="connsiteX460" fmla="*/ 445597 w 573638"/>
                <a:gd name="connsiteY460" fmla="*/ 427274 h 770609"/>
                <a:gd name="connsiteX461" fmla="*/ 451593 w 573638"/>
                <a:gd name="connsiteY461" fmla="*/ 421284 h 770609"/>
                <a:gd name="connsiteX462" fmla="*/ 451593 w 573638"/>
                <a:gd name="connsiteY462" fmla="*/ 409019 h 770609"/>
                <a:gd name="connsiteX463" fmla="*/ 439220 w 573638"/>
                <a:gd name="connsiteY463" fmla="*/ 409019 h 770609"/>
                <a:gd name="connsiteX464" fmla="*/ 430750 w 573638"/>
                <a:gd name="connsiteY464" fmla="*/ 417576 h 770609"/>
                <a:gd name="connsiteX465" fmla="*/ 428180 w 573638"/>
                <a:gd name="connsiteY465" fmla="*/ 423661 h 770609"/>
                <a:gd name="connsiteX466" fmla="*/ 428180 w 573638"/>
                <a:gd name="connsiteY466" fmla="*/ 456843 h 770609"/>
                <a:gd name="connsiteX467" fmla="*/ 422279 w 573638"/>
                <a:gd name="connsiteY467" fmla="*/ 450948 h 770609"/>
                <a:gd name="connsiteX468" fmla="*/ 422279 w 573638"/>
                <a:gd name="connsiteY468" fmla="*/ 437447 h 770609"/>
                <a:gd name="connsiteX469" fmla="*/ 413618 w 573638"/>
                <a:gd name="connsiteY469" fmla="*/ 428795 h 770609"/>
                <a:gd name="connsiteX470" fmla="*/ 404957 w 573638"/>
                <a:gd name="connsiteY470" fmla="*/ 437447 h 770609"/>
                <a:gd name="connsiteX471" fmla="*/ 404958 w 573638"/>
                <a:gd name="connsiteY471" fmla="*/ 454561 h 770609"/>
                <a:gd name="connsiteX472" fmla="*/ 407432 w 573638"/>
                <a:gd name="connsiteY472" fmla="*/ 460646 h 770609"/>
                <a:gd name="connsiteX473" fmla="*/ 445502 w 573638"/>
                <a:gd name="connsiteY473" fmla="*/ 498676 h 770609"/>
                <a:gd name="connsiteX474" fmla="*/ 433605 w 573638"/>
                <a:gd name="connsiteY474" fmla="*/ 510561 h 770609"/>
                <a:gd name="connsiteX475" fmla="*/ 423041 w 573638"/>
                <a:gd name="connsiteY475" fmla="*/ 510561 h 770609"/>
                <a:gd name="connsiteX476" fmla="*/ 421613 w 573638"/>
                <a:gd name="connsiteY476" fmla="*/ 508659 h 770609"/>
                <a:gd name="connsiteX477" fmla="*/ 351279 w 573638"/>
                <a:gd name="connsiteY477" fmla="*/ 438398 h 770609"/>
                <a:gd name="connsiteX478" fmla="*/ 373360 w 573638"/>
                <a:gd name="connsiteY478" fmla="*/ 416340 h 770609"/>
                <a:gd name="connsiteX479" fmla="*/ 415522 w 573638"/>
                <a:gd name="connsiteY479" fmla="*/ 416340 h 770609"/>
                <a:gd name="connsiteX480" fmla="*/ 421613 w 573638"/>
                <a:gd name="connsiteY480" fmla="*/ 413773 h 770609"/>
                <a:gd name="connsiteX481" fmla="*/ 443694 w 573638"/>
                <a:gd name="connsiteY481" fmla="*/ 391715 h 770609"/>
                <a:gd name="connsiteX482" fmla="*/ 490615 w 573638"/>
                <a:gd name="connsiteY482" fmla="*/ 438683 h 770609"/>
                <a:gd name="connsiteX483" fmla="*/ 496801 w 573638"/>
                <a:gd name="connsiteY483" fmla="*/ 441250 h 770609"/>
                <a:gd name="connsiteX484" fmla="*/ 544864 w 573638"/>
                <a:gd name="connsiteY484" fmla="*/ 441250 h 770609"/>
                <a:gd name="connsiteX485" fmla="*/ 551051 w 573638"/>
                <a:gd name="connsiteY485" fmla="*/ 438683 h 770609"/>
                <a:gd name="connsiteX486" fmla="*/ 560568 w 573638"/>
                <a:gd name="connsiteY486" fmla="*/ 429175 h 770609"/>
                <a:gd name="connsiteX487" fmla="*/ 560370 w 573638"/>
                <a:gd name="connsiteY487" fmla="*/ 416807 h 770609"/>
                <a:gd name="connsiteX488" fmla="*/ 554382 w 573638"/>
                <a:gd name="connsiteY488" fmla="*/ 414343 h 770609"/>
                <a:gd name="connsiteX489" fmla="*/ 554382 w 573638"/>
                <a:gd name="connsiteY489" fmla="*/ 414343 h 770609"/>
                <a:gd name="connsiteX490" fmla="*/ 548291 w 573638"/>
                <a:gd name="connsiteY490" fmla="*/ 416910 h 770609"/>
                <a:gd name="connsiteX491" fmla="*/ 541438 w 573638"/>
                <a:gd name="connsiteY491" fmla="*/ 423756 h 770609"/>
                <a:gd name="connsiteX492" fmla="*/ 531921 w 573638"/>
                <a:gd name="connsiteY492" fmla="*/ 423756 h 770609"/>
                <a:gd name="connsiteX493" fmla="*/ 561900 w 573638"/>
                <a:gd name="connsiteY493" fmla="*/ 393712 h 770609"/>
                <a:gd name="connsiteX494" fmla="*/ 564470 w 573638"/>
                <a:gd name="connsiteY494" fmla="*/ 387627 h 770609"/>
                <a:gd name="connsiteX495" fmla="*/ 564470 w 573638"/>
                <a:gd name="connsiteY495" fmla="*/ 356062 h 770609"/>
                <a:gd name="connsiteX496" fmla="*/ 556673 w 573638"/>
                <a:gd name="connsiteY496" fmla="*/ 346451 h 770609"/>
                <a:gd name="connsiteX497" fmla="*/ 547053 w 573638"/>
                <a:gd name="connsiteY497" fmla="*/ 354240 h 770609"/>
                <a:gd name="connsiteX498" fmla="*/ 547053 w 573638"/>
                <a:gd name="connsiteY498" fmla="*/ 356062 h 770609"/>
                <a:gd name="connsiteX499" fmla="*/ 547053 w 573638"/>
                <a:gd name="connsiteY499" fmla="*/ 383634 h 770609"/>
                <a:gd name="connsiteX500" fmla="*/ 521832 w 573638"/>
                <a:gd name="connsiteY500" fmla="*/ 408829 h 770609"/>
                <a:gd name="connsiteX501" fmla="*/ 521832 w 573638"/>
                <a:gd name="connsiteY501" fmla="*/ 384109 h 770609"/>
                <a:gd name="connsiteX502" fmla="*/ 532587 w 573638"/>
                <a:gd name="connsiteY502" fmla="*/ 373365 h 770609"/>
                <a:gd name="connsiteX503" fmla="*/ 535156 w 573638"/>
                <a:gd name="connsiteY503" fmla="*/ 367281 h 770609"/>
                <a:gd name="connsiteX504" fmla="*/ 535156 w 573638"/>
                <a:gd name="connsiteY504" fmla="*/ 306146 h 770609"/>
                <a:gd name="connsiteX505" fmla="*/ 525536 w 573638"/>
                <a:gd name="connsiteY505" fmla="*/ 298358 h 770609"/>
                <a:gd name="connsiteX506" fmla="*/ 517739 w 573638"/>
                <a:gd name="connsiteY506" fmla="*/ 306146 h 770609"/>
                <a:gd name="connsiteX507" fmla="*/ 517739 w 573638"/>
                <a:gd name="connsiteY507" fmla="*/ 363192 h 770609"/>
                <a:gd name="connsiteX508" fmla="*/ 506985 w 573638"/>
                <a:gd name="connsiteY508" fmla="*/ 373936 h 770609"/>
                <a:gd name="connsiteX509" fmla="*/ 504510 w 573638"/>
                <a:gd name="connsiteY509" fmla="*/ 380116 h 770609"/>
                <a:gd name="connsiteX510" fmla="*/ 504510 w 573638"/>
                <a:gd name="connsiteY510" fmla="*/ 423851 h 770609"/>
                <a:gd name="connsiteX511" fmla="*/ 500037 w 573638"/>
                <a:gd name="connsiteY511" fmla="*/ 423851 h 770609"/>
                <a:gd name="connsiteX512" fmla="*/ 478813 w 573638"/>
                <a:gd name="connsiteY512" fmla="*/ 402649 h 770609"/>
                <a:gd name="connsiteX513" fmla="*/ 493755 w 573638"/>
                <a:gd name="connsiteY513" fmla="*/ 387722 h 770609"/>
                <a:gd name="connsiteX514" fmla="*/ 496325 w 573638"/>
                <a:gd name="connsiteY514" fmla="*/ 381542 h 770609"/>
                <a:gd name="connsiteX515" fmla="*/ 496325 w 573638"/>
                <a:gd name="connsiteY515" fmla="*/ 334004 h 770609"/>
                <a:gd name="connsiteX516" fmla="*/ 507556 w 573638"/>
                <a:gd name="connsiteY516" fmla="*/ 322690 h 770609"/>
                <a:gd name="connsiteX517" fmla="*/ 510126 w 573638"/>
                <a:gd name="connsiteY517" fmla="*/ 316605 h 770609"/>
                <a:gd name="connsiteX518" fmla="*/ 507651 w 573638"/>
                <a:gd name="connsiteY518" fmla="*/ 310425 h 770609"/>
                <a:gd name="connsiteX519" fmla="*/ 501465 w 573638"/>
                <a:gd name="connsiteY519" fmla="*/ 307858 h 770609"/>
                <a:gd name="connsiteX520" fmla="*/ 501465 w 573638"/>
                <a:gd name="connsiteY520" fmla="*/ 307858 h 770609"/>
                <a:gd name="connsiteX521" fmla="*/ 495278 w 573638"/>
                <a:gd name="connsiteY521" fmla="*/ 310425 h 770609"/>
                <a:gd name="connsiteX522" fmla="*/ 481478 w 573638"/>
                <a:gd name="connsiteY522" fmla="*/ 324211 h 770609"/>
                <a:gd name="connsiteX523" fmla="*/ 478908 w 573638"/>
                <a:gd name="connsiteY523" fmla="*/ 330391 h 770609"/>
                <a:gd name="connsiteX524" fmla="*/ 478908 w 573638"/>
                <a:gd name="connsiteY524" fmla="*/ 345508 h 770609"/>
                <a:gd name="connsiteX525" fmla="*/ 475292 w 573638"/>
                <a:gd name="connsiteY525" fmla="*/ 341895 h 770609"/>
                <a:gd name="connsiteX526" fmla="*/ 463014 w 573638"/>
                <a:gd name="connsiteY526" fmla="*/ 341895 h 770609"/>
                <a:gd name="connsiteX527" fmla="*/ 463014 w 573638"/>
                <a:gd name="connsiteY527" fmla="*/ 354160 h 770609"/>
                <a:gd name="connsiteX528" fmla="*/ 478908 w 573638"/>
                <a:gd name="connsiteY528" fmla="*/ 370038 h 770609"/>
                <a:gd name="connsiteX529" fmla="*/ 478908 w 573638"/>
                <a:gd name="connsiteY529" fmla="*/ 377549 h 770609"/>
                <a:gd name="connsiteX530" fmla="*/ 466536 w 573638"/>
                <a:gd name="connsiteY530" fmla="*/ 390004 h 770609"/>
                <a:gd name="connsiteX531" fmla="*/ 455590 w 573638"/>
                <a:gd name="connsiteY531" fmla="*/ 379070 h 770609"/>
                <a:gd name="connsiteX532" fmla="*/ 457399 w 573638"/>
                <a:gd name="connsiteY532" fmla="*/ 373746 h 770609"/>
                <a:gd name="connsiteX533" fmla="*/ 457399 w 573638"/>
                <a:gd name="connsiteY533" fmla="*/ 311376 h 770609"/>
                <a:gd name="connsiteX534" fmla="*/ 516407 w 573638"/>
                <a:gd name="connsiteY534" fmla="*/ 252428 h 770609"/>
                <a:gd name="connsiteX535" fmla="*/ 554858 w 573638"/>
                <a:gd name="connsiteY535" fmla="*/ 290744 h 770609"/>
                <a:gd name="connsiteX536" fmla="*/ 567135 w 573638"/>
                <a:gd name="connsiteY536" fmla="*/ 290744 h 770609"/>
                <a:gd name="connsiteX537" fmla="*/ 567164 w 573638"/>
                <a:gd name="connsiteY537" fmla="*/ 278508 h 770609"/>
                <a:gd name="connsiteX538" fmla="*/ 567135 w 573638"/>
                <a:gd name="connsiteY538" fmla="*/ 278479 h 770609"/>
                <a:gd name="connsiteX539" fmla="*/ 551146 w 573638"/>
                <a:gd name="connsiteY539" fmla="*/ 262411 h 770609"/>
                <a:gd name="connsiteX540" fmla="*/ 571228 w 573638"/>
                <a:gd name="connsiteY540" fmla="*/ 242350 h 770609"/>
                <a:gd name="connsiteX541" fmla="*/ 571228 w 573638"/>
                <a:gd name="connsiteY541" fmla="*/ 23037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573638" h="770609">
                  <a:moveTo>
                    <a:pt x="571228" y="230370"/>
                  </a:moveTo>
                  <a:lnTo>
                    <a:pt x="571228" y="230370"/>
                  </a:lnTo>
                  <a:cubicBezTo>
                    <a:pt x="567853" y="226984"/>
                    <a:pt x="562370" y="226970"/>
                    <a:pt x="558979" y="230341"/>
                  </a:cubicBezTo>
                  <a:cubicBezTo>
                    <a:pt x="558970" y="230351"/>
                    <a:pt x="558960" y="230361"/>
                    <a:pt x="558950" y="230370"/>
                  </a:cubicBezTo>
                  <a:lnTo>
                    <a:pt x="538868" y="250432"/>
                  </a:lnTo>
                  <a:lnTo>
                    <a:pt x="528494" y="240163"/>
                  </a:lnTo>
                  <a:lnTo>
                    <a:pt x="544388" y="224190"/>
                  </a:lnTo>
                  <a:cubicBezTo>
                    <a:pt x="545979" y="222525"/>
                    <a:pt x="546865" y="220312"/>
                    <a:pt x="546863" y="218010"/>
                  </a:cubicBezTo>
                  <a:lnTo>
                    <a:pt x="546863" y="203749"/>
                  </a:lnTo>
                  <a:cubicBezTo>
                    <a:pt x="546881" y="201473"/>
                    <a:pt x="545990" y="199283"/>
                    <a:pt x="544388" y="197664"/>
                  </a:cubicBezTo>
                  <a:lnTo>
                    <a:pt x="534205" y="187491"/>
                  </a:lnTo>
                  <a:cubicBezTo>
                    <a:pt x="532594" y="185864"/>
                    <a:pt x="530404" y="184941"/>
                    <a:pt x="528113" y="184924"/>
                  </a:cubicBezTo>
                  <a:lnTo>
                    <a:pt x="528113" y="184924"/>
                  </a:lnTo>
                  <a:cubicBezTo>
                    <a:pt x="523331" y="184854"/>
                    <a:pt x="519397" y="188671"/>
                    <a:pt x="519327" y="193449"/>
                  </a:cubicBezTo>
                  <a:cubicBezTo>
                    <a:pt x="519293" y="195818"/>
                    <a:pt x="520233" y="198098"/>
                    <a:pt x="521927" y="199756"/>
                  </a:cubicBezTo>
                  <a:lnTo>
                    <a:pt x="529541" y="207362"/>
                  </a:lnTo>
                  <a:lnTo>
                    <a:pt x="529541" y="214683"/>
                  </a:lnTo>
                  <a:lnTo>
                    <a:pt x="496420" y="247769"/>
                  </a:lnTo>
                  <a:lnTo>
                    <a:pt x="496420" y="191864"/>
                  </a:lnTo>
                  <a:lnTo>
                    <a:pt x="516788" y="171518"/>
                  </a:lnTo>
                  <a:cubicBezTo>
                    <a:pt x="518439" y="169886"/>
                    <a:pt x="519365" y="167659"/>
                    <a:pt x="519358" y="165338"/>
                  </a:cubicBezTo>
                  <a:lnTo>
                    <a:pt x="519357" y="145657"/>
                  </a:lnTo>
                  <a:cubicBezTo>
                    <a:pt x="518854" y="140853"/>
                    <a:pt x="514547" y="137365"/>
                    <a:pt x="509737" y="137868"/>
                  </a:cubicBezTo>
                  <a:cubicBezTo>
                    <a:pt x="505623" y="138299"/>
                    <a:pt x="502371" y="141547"/>
                    <a:pt x="501940" y="145657"/>
                  </a:cubicBezTo>
                  <a:lnTo>
                    <a:pt x="501940" y="161820"/>
                  </a:lnTo>
                  <a:lnTo>
                    <a:pt x="496516" y="167240"/>
                  </a:lnTo>
                  <a:lnTo>
                    <a:pt x="496516" y="148795"/>
                  </a:lnTo>
                  <a:cubicBezTo>
                    <a:pt x="496012" y="143990"/>
                    <a:pt x="491705" y="140503"/>
                    <a:pt x="486895" y="141006"/>
                  </a:cubicBezTo>
                  <a:cubicBezTo>
                    <a:pt x="482781" y="141436"/>
                    <a:pt x="479529" y="144684"/>
                    <a:pt x="479099" y="148795"/>
                  </a:cubicBezTo>
                  <a:lnTo>
                    <a:pt x="479099" y="157637"/>
                  </a:lnTo>
                  <a:lnTo>
                    <a:pt x="470247" y="148890"/>
                  </a:lnTo>
                  <a:lnTo>
                    <a:pt x="470247" y="115803"/>
                  </a:lnTo>
                  <a:cubicBezTo>
                    <a:pt x="470247" y="111025"/>
                    <a:pt x="466370" y="107151"/>
                    <a:pt x="461586" y="107151"/>
                  </a:cubicBezTo>
                  <a:cubicBezTo>
                    <a:pt x="456803" y="107151"/>
                    <a:pt x="452926" y="111025"/>
                    <a:pt x="452926" y="115803"/>
                  </a:cubicBezTo>
                  <a:lnTo>
                    <a:pt x="452926" y="152408"/>
                  </a:lnTo>
                  <a:cubicBezTo>
                    <a:pt x="452939" y="154724"/>
                    <a:pt x="453861" y="156943"/>
                    <a:pt x="455495" y="158588"/>
                  </a:cubicBezTo>
                  <a:lnTo>
                    <a:pt x="479003" y="182167"/>
                  </a:lnTo>
                  <a:lnTo>
                    <a:pt x="479003" y="264978"/>
                  </a:lnTo>
                  <a:lnTo>
                    <a:pt x="457208" y="286846"/>
                  </a:lnTo>
                  <a:lnTo>
                    <a:pt x="457208" y="217155"/>
                  </a:lnTo>
                  <a:cubicBezTo>
                    <a:pt x="456705" y="212350"/>
                    <a:pt x="452398" y="208863"/>
                    <a:pt x="447588" y="209366"/>
                  </a:cubicBezTo>
                  <a:cubicBezTo>
                    <a:pt x="443474" y="209796"/>
                    <a:pt x="440222" y="213044"/>
                    <a:pt x="439791" y="217155"/>
                  </a:cubicBezTo>
                  <a:lnTo>
                    <a:pt x="439791" y="245678"/>
                  </a:lnTo>
                  <a:lnTo>
                    <a:pt x="410192" y="216109"/>
                  </a:lnTo>
                  <a:lnTo>
                    <a:pt x="428085" y="198139"/>
                  </a:lnTo>
                  <a:cubicBezTo>
                    <a:pt x="429713" y="196530"/>
                    <a:pt x="430637" y="194342"/>
                    <a:pt x="430655" y="192055"/>
                  </a:cubicBezTo>
                  <a:lnTo>
                    <a:pt x="430655" y="139287"/>
                  </a:lnTo>
                  <a:cubicBezTo>
                    <a:pt x="430655" y="134509"/>
                    <a:pt x="426777" y="130635"/>
                    <a:pt x="421994" y="130635"/>
                  </a:cubicBezTo>
                  <a:cubicBezTo>
                    <a:pt x="417211" y="130635"/>
                    <a:pt x="413333" y="134509"/>
                    <a:pt x="413333" y="139287"/>
                  </a:cubicBezTo>
                  <a:lnTo>
                    <a:pt x="413333" y="188442"/>
                  </a:lnTo>
                  <a:lnTo>
                    <a:pt x="390491" y="211165"/>
                  </a:lnTo>
                  <a:cubicBezTo>
                    <a:pt x="390015" y="211640"/>
                    <a:pt x="389730" y="212211"/>
                    <a:pt x="389825" y="212211"/>
                  </a:cubicBezTo>
                  <a:lnTo>
                    <a:pt x="378975" y="223145"/>
                  </a:lnTo>
                  <a:cubicBezTo>
                    <a:pt x="375585" y="226515"/>
                    <a:pt x="375571" y="231993"/>
                    <a:pt x="378946" y="235380"/>
                  </a:cubicBezTo>
                  <a:cubicBezTo>
                    <a:pt x="378955" y="235390"/>
                    <a:pt x="378965" y="235400"/>
                    <a:pt x="378975" y="235409"/>
                  </a:cubicBezTo>
                  <a:cubicBezTo>
                    <a:pt x="382382" y="238756"/>
                    <a:pt x="387845" y="238756"/>
                    <a:pt x="391252" y="235409"/>
                  </a:cubicBezTo>
                  <a:lnTo>
                    <a:pt x="398105" y="228564"/>
                  </a:lnTo>
                  <a:lnTo>
                    <a:pt x="439791" y="270207"/>
                  </a:lnTo>
                  <a:lnTo>
                    <a:pt x="397724" y="312231"/>
                  </a:lnTo>
                  <a:lnTo>
                    <a:pt x="388207" y="302724"/>
                  </a:lnTo>
                  <a:cubicBezTo>
                    <a:pt x="384817" y="299337"/>
                    <a:pt x="379320" y="299337"/>
                    <a:pt x="375929" y="302724"/>
                  </a:cubicBezTo>
                  <a:cubicBezTo>
                    <a:pt x="372539" y="306110"/>
                    <a:pt x="372539" y="311602"/>
                    <a:pt x="375929" y="314988"/>
                  </a:cubicBezTo>
                  <a:lnTo>
                    <a:pt x="391443" y="330581"/>
                  </a:lnTo>
                  <a:cubicBezTo>
                    <a:pt x="394889" y="333829"/>
                    <a:pt x="400273" y="333829"/>
                    <a:pt x="403720" y="330581"/>
                  </a:cubicBezTo>
                  <a:lnTo>
                    <a:pt x="407813" y="326493"/>
                  </a:lnTo>
                  <a:lnTo>
                    <a:pt x="413428" y="332197"/>
                  </a:lnTo>
                  <a:lnTo>
                    <a:pt x="413428" y="339518"/>
                  </a:lnTo>
                  <a:cubicBezTo>
                    <a:pt x="413932" y="344323"/>
                    <a:pt x="418239" y="347810"/>
                    <a:pt x="423048" y="347307"/>
                  </a:cubicBezTo>
                  <a:cubicBezTo>
                    <a:pt x="427163" y="346877"/>
                    <a:pt x="430414" y="343628"/>
                    <a:pt x="430845" y="339518"/>
                  </a:cubicBezTo>
                  <a:lnTo>
                    <a:pt x="430845" y="328775"/>
                  </a:lnTo>
                  <a:cubicBezTo>
                    <a:pt x="430832" y="326458"/>
                    <a:pt x="429909" y="324239"/>
                    <a:pt x="428275" y="322595"/>
                  </a:cubicBezTo>
                  <a:lnTo>
                    <a:pt x="420090" y="314418"/>
                  </a:lnTo>
                  <a:lnTo>
                    <a:pt x="439696" y="294832"/>
                  </a:lnTo>
                  <a:lnTo>
                    <a:pt x="439696" y="370133"/>
                  </a:lnTo>
                  <a:lnTo>
                    <a:pt x="411144" y="398656"/>
                  </a:lnTo>
                  <a:lnTo>
                    <a:pt x="390015" y="398656"/>
                  </a:lnTo>
                  <a:lnTo>
                    <a:pt x="397344" y="391335"/>
                  </a:lnTo>
                  <a:cubicBezTo>
                    <a:pt x="400734" y="387964"/>
                    <a:pt x="400747" y="382486"/>
                    <a:pt x="397373" y="379099"/>
                  </a:cubicBezTo>
                  <a:cubicBezTo>
                    <a:pt x="397363" y="379089"/>
                    <a:pt x="397353" y="379080"/>
                    <a:pt x="397344" y="379070"/>
                  </a:cubicBezTo>
                  <a:lnTo>
                    <a:pt x="353944" y="335715"/>
                  </a:lnTo>
                  <a:lnTo>
                    <a:pt x="353944" y="302629"/>
                  </a:lnTo>
                  <a:lnTo>
                    <a:pt x="400580" y="256136"/>
                  </a:lnTo>
                  <a:cubicBezTo>
                    <a:pt x="403945" y="252667"/>
                    <a:pt x="403858" y="247129"/>
                    <a:pt x="400385" y="243767"/>
                  </a:cubicBezTo>
                  <a:cubicBezTo>
                    <a:pt x="398800" y="242233"/>
                    <a:pt x="396694" y="241354"/>
                    <a:pt x="394488" y="241304"/>
                  </a:cubicBezTo>
                  <a:lnTo>
                    <a:pt x="394488" y="241304"/>
                  </a:lnTo>
                  <a:cubicBezTo>
                    <a:pt x="392165" y="241296"/>
                    <a:pt x="389936" y="242221"/>
                    <a:pt x="388302" y="243871"/>
                  </a:cubicBezTo>
                  <a:lnTo>
                    <a:pt x="354039" y="278099"/>
                  </a:lnTo>
                  <a:lnTo>
                    <a:pt x="354039" y="260985"/>
                  </a:lnTo>
                  <a:cubicBezTo>
                    <a:pt x="353536" y="256180"/>
                    <a:pt x="349229" y="252693"/>
                    <a:pt x="344419" y="253196"/>
                  </a:cubicBezTo>
                  <a:cubicBezTo>
                    <a:pt x="340305" y="253627"/>
                    <a:pt x="337053" y="256875"/>
                    <a:pt x="336622" y="260985"/>
                  </a:cubicBezTo>
                  <a:lnTo>
                    <a:pt x="336622" y="310235"/>
                  </a:lnTo>
                  <a:lnTo>
                    <a:pt x="329199" y="302724"/>
                  </a:lnTo>
                  <a:lnTo>
                    <a:pt x="329199" y="283708"/>
                  </a:lnTo>
                  <a:cubicBezTo>
                    <a:pt x="329702" y="278904"/>
                    <a:pt x="326211" y="274601"/>
                    <a:pt x="321402" y="274098"/>
                  </a:cubicBezTo>
                  <a:cubicBezTo>
                    <a:pt x="316592" y="273595"/>
                    <a:pt x="312285" y="277082"/>
                    <a:pt x="311782" y="281887"/>
                  </a:cubicBezTo>
                  <a:cubicBezTo>
                    <a:pt x="311718" y="282492"/>
                    <a:pt x="311718" y="283103"/>
                    <a:pt x="311782" y="283708"/>
                  </a:cubicBezTo>
                  <a:lnTo>
                    <a:pt x="311782" y="305956"/>
                  </a:lnTo>
                  <a:cubicBezTo>
                    <a:pt x="311795" y="308273"/>
                    <a:pt x="312717" y="310492"/>
                    <a:pt x="314351" y="312136"/>
                  </a:cubicBezTo>
                  <a:lnTo>
                    <a:pt x="336622" y="334384"/>
                  </a:lnTo>
                  <a:lnTo>
                    <a:pt x="336622" y="338758"/>
                  </a:lnTo>
                  <a:cubicBezTo>
                    <a:pt x="336635" y="341074"/>
                    <a:pt x="337558" y="343293"/>
                    <a:pt x="339192" y="344938"/>
                  </a:cubicBezTo>
                  <a:lnTo>
                    <a:pt x="353087" y="358724"/>
                  </a:lnTo>
                  <a:lnTo>
                    <a:pt x="323678" y="388102"/>
                  </a:lnTo>
                  <a:cubicBezTo>
                    <a:pt x="320288" y="391473"/>
                    <a:pt x="320275" y="396951"/>
                    <a:pt x="323649" y="400338"/>
                  </a:cubicBezTo>
                  <a:cubicBezTo>
                    <a:pt x="323659" y="400348"/>
                    <a:pt x="323669" y="400357"/>
                    <a:pt x="323678" y="400367"/>
                  </a:cubicBezTo>
                  <a:cubicBezTo>
                    <a:pt x="327125" y="403615"/>
                    <a:pt x="332509" y="403615"/>
                    <a:pt x="335956" y="400367"/>
                  </a:cubicBezTo>
                  <a:lnTo>
                    <a:pt x="365365" y="370989"/>
                  </a:lnTo>
                  <a:lnTo>
                    <a:pt x="378975" y="384680"/>
                  </a:lnTo>
                  <a:lnTo>
                    <a:pt x="299314" y="465114"/>
                  </a:lnTo>
                  <a:lnTo>
                    <a:pt x="299314" y="276007"/>
                  </a:lnTo>
                  <a:lnTo>
                    <a:pt x="403340" y="172088"/>
                  </a:lnTo>
                  <a:cubicBezTo>
                    <a:pt x="404973" y="170444"/>
                    <a:pt x="405896" y="168225"/>
                    <a:pt x="405909" y="165908"/>
                  </a:cubicBezTo>
                  <a:lnTo>
                    <a:pt x="405909" y="118370"/>
                  </a:lnTo>
                  <a:lnTo>
                    <a:pt x="430845" y="93365"/>
                  </a:lnTo>
                  <a:cubicBezTo>
                    <a:pt x="434235" y="89994"/>
                    <a:pt x="434249" y="84516"/>
                    <a:pt x="430874" y="81129"/>
                  </a:cubicBezTo>
                  <a:cubicBezTo>
                    <a:pt x="430865" y="81120"/>
                    <a:pt x="430855" y="81110"/>
                    <a:pt x="430845" y="81100"/>
                  </a:cubicBezTo>
                  <a:cubicBezTo>
                    <a:pt x="429234" y="79474"/>
                    <a:pt x="427044" y="78551"/>
                    <a:pt x="424754" y="78533"/>
                  </a:cubicBezTo>
                  <a:lnTo>
                    <a:pt x="424754" y="78533"/>
                  </a:lnTo>
                  <a:cubicBezTo>
                    <a:pt x="422431" y="78525"/>
                    <a:pt x="420201" y="79450"/>
                    <a:pt x="418568" y="81100"/>
                  </a:cubicBezTo>
                  <a:lnTo>
                    <a:pt x="405909" y="93745"/>
                  </a:lnTo>
                  <a:lnTo>
                    <a:pt x="405909" y="68930"/>
                  </a:lnTo>
                  <a:cubicBezTo>
                    <a:pt x="405892" y="66643"/>
                    <a:pt x="404968" y="64455"/>
                    <a:pt x="403340" y="62846"/>
                  </a:cubicBezTo>
                  <a:lnTo>
                    <a:pt x="382687" y="42119"/>
                  </a:lnTo>
                  <a:cubicBezTo>
                    <a:pt x="381037" y="40504"/>
                    <a:pt x="378810" y="39614"/>
                    <a:pt x="376500" y="39647"/>
                  </a:cubicBezTo>
                  <a:lnTo>
                    <a:pt x="376500" y="39647"/>
                  </a:lnTo>
                  <a:cubicBezTo>
                    <a:pt x="371717" y="39630"/>
                    <a:pt x="367826" y="43491"/>
                    <a:pt x="367810" y="48269"/>
                  </a:cubicBezTo>
                  <a:cubicBezTo>
                    <a:pt x="367802" y="50605"/>
                    <a:pt x="368739" y="52844"/>
                    <a:pt x="370409" y="54479"/>
                  </a:cubicBezTo>
                  <a:lnTo>
                    <a:pt x="388492" y="72543"/>
                  </a:lnTo>
                  <a:lnTo>
                    <a:pt x="388492" y="162296"/>
                  </a:lnTo>
                  <a:lnTo>
                    <a:pt x="343855" y="206982"/>
                  </a:lnTo>
                  <a:lnTo>
                    <a:pt x="343855" y="161155"/>
                  </a:lnTo>
                  <a:lnTo>
                    <a:pt x="379832" y="125216"/>
                  </a:lnTo>
                  <a:cubicBezTo>
                    <a:pt x="381478" y="123619"/>
                    <a:pt x="382405" y="121423"/>
                    <a:pt x="382401" y="119131"/>
                  </a:cubicBezTo>
                  <a:lnTo>
                    <a:pt x="382401" y="96788"/>
                  </a:lnTo>
                  <a:cubicBezTo>
                    <a:pt x="381898" y="91983"/>
                    <a:pt x="377591" y="88496"/>
                    <a:pt x="372781" y="88999"/>
                  </a:cubicBezTo>
                  <a:cubicBezTo>
                    <a:pt x="368667" y="89429"/>
                    <a:pt x="365415" y="92678"/>
                    <a:pt x="364984" y="96788"/>
                  </a:cubicBezTo>
                  <a:lnTo>
                    <a:pt x="364984" y="115803"/>
                  </a:lnTo>
                  <a:lnTo>
                    <a:pt x="349851" y="130920"/>
                  </a:lnTo>
                  <a:lnTo>
                    <a:pt x="349851" y="70452"/>
                  </a:lnTo>
                  <a:cubicBezTo>
                    <a:pt x="349348" y="65647"/>
                    <a:pt x="345041" y="62160"/>
                    <a:pt x="340231" y="62663"/>
                  </a:cubicBezTo>
                  <a:cubicBezTo>
                    <a:pt x="336117" y="63093"/>
                    <a:pt x="332865" y="66341"/>
                    <a:pt x="332434" y="70452"/>
                  </a:cubicBezTo>
                  <a:lnTo>
                    <a:pt x="332434" y="148129"/>
                  </a:lnTo>
                  <a:lnTo>
                    <a:pt x="329008" y="151552"/>
                  </a:lnTo>
                  <a:cubicBezTo>
                    <a:pt x="327357" y="153184"/>
                    <a:pt x="326431" y="155411"/>
                    <a:pt x="326438" y="157732"/>
                  </a:cubicBezTo>
                  <a:lnTo>
                    <a:pt x="326439" y="224285"/>
                  </a:lnTo>
                  <a:lnTo>
                    <a:pt x="299314" y="251477"/>
                  </a:lnTo>
                  <a:lnTo>
                    <a:pt x="299314" y="84143"/>
                  </a:lnTo>
                  <a:cubicBezTo>
                    <a:pt x="299314" y="84143"/>
                    <a:pt x="299314" y="83477"/>
                    <a:pt x="299314" y="83097"/>
                  </a:cubicBezTo>
                  <a:lnTo>
                    <a:pt x="319015" y="62560"/>
                  </a:lnTo>
                  <a:cubicBezTo>
                    <a:pt x="320593" y="60879"/>
                    <a:pt x="321506" y="58683"/>
                    <a:pt x="321585" y="56380"/>
                  </a:cubicBezTo>
                  <a:cubicBezTo>
                    <a:pt x="321572" y="54064"/>
                    <a:pt x="320649" y="51844"/>
                    <a:pt x="319015" y="50200"/>
                  </a:cubicBezTo>
                  <a:cubicBezTo>
                    <a:pt x="317395" y="48600"/>
                    <a:pt x="315203" y="47710"/>
                    <a:pt x="312924" y="47728"/>
                  </a:cubicBezTo>
                  <a:lnTo>
                    <a:pt x="312924" y="47728"/>
                  </a:lnTo>
                  <a:cubicBezTo>
                    <a:pt x="310614" y="47695"/>
                    <a:pt x="308387" y="48585"/>
                    <a:pt x="306737" y="50200"/>
                  </a:cubicBezTo>
                  <a:lnTo>
                    <a:pt x="288749" y="68170"/>
                  </a:lnTo>
                  <a:lnTo>
                    <a:pt x="237736" y="17209"/>
                  </a:lnTo>
                  <a:cubicBezTo>
                    <a:pt x="233227" y="12969"/>
                    <a:pt x="226421" y="12305"/>
                    <a:pt x="221175" y="15593"/>
                  </a:cubicBezTo>
                  <a:cubicBezTo>
                    <a:pt x="222121" y="14077"/>
                    <a:pt x="222646" y="12338"/>
                    <a:pt x="222698" y="10553"/>
                  </a:cubicBezTo>
                  <a:cubicBezTo>
                    <a:pt x="222698" y="4725"/>
                    <a:pt x="217968" y="0"/>
                    <a:pt x="212134" y="0"/>
                  </a:cubicBezTo>
                  <a:cubicBezTo>
                    <a:pt x="206299" y="0"/>
                    <a:pt x="201569" y="4725"/>
                    <a:pt x="201569" y="10553"/>
                  </a:cubicBezTo>
                  <a:cubicBezTo>
                    <a:pt x="201569" y="16382"/>
                    <a:pt x="206299" y="21107"/>
                    <a:pt x="212134" y="21107"/>
                  </a:cubicBezTo>
                  <a:cubicBezTo>
                    <a:pt x="213883" y="21095"/>
                    <a:pt x="215596" y="20602"/>
                    <a:pt x="217083" y="19681"/>
                  </a:cubicBezTo>
                  <a:cubicBezTo>
                    <a:pt x="213489" y="24829"/>
                    <a:pt x="214218" y="31831"/>
                    <a:pt x="218796" y="36129"/>
                  </a:cubicBezTo>
                  <a:lnTo>
                    <a:pt x="271903" y="89372"/>
                  </a:lnTo>
                  <a:lnTo>
                    <a:pt x="271903" y="132917"/>
                  </a:lnTo>
                  <a:lnTo>
                    <a:pt x="235547" y="96598"/>
                  </a:lnTo>
                  <a:lnTo>
                    <a:pt x="235547" y="64272"/>
                  </a:lnTo>
                  <a:cubicBezTo>
                    <a:pt x="236050" y="59467"/>
                    <a:pt x="232560" y="55164"/>
                    <a:pt x="227750" y="54661"/>
                  </a:cubicBezTo>
                  <a:cubicBezTo>
                    <a:pt x="222940" y="54159"/>
                    <a:pt x="218633" y="57646"/>
                    <a:pt x="218130" y="62450"/>
                  </a:cubicBezTo>
                  <a:cubicBezTo>
                    <a:pt x="218066" y="63056"/>
                    <a:pt x="218066" y="63666"/>
                    <a:pt x="218130" y="64272"/>
                  </a:cubicBezTo>
                  <a:lnTo>
                    <a:pt x="218130" y="91464"/>
                  </a:lnTo>
                  <a:lnTo>
                    <a:pt x="201474" y="91464"/>
                  </a:lnTo>
                  <a:cubicBezTo>
                    <a:pt x="196665" y="91967"/>
                    <a:pt x="193174" y="96269"/>
                    <a:pt x="193677" y="101074"/>
                  </a:cubicBezTo>
                  <a:cubicBezTo>
                    <a:pt x="194108" y="105184"/>
                    <a:pt x="197360" y="108432"/>
                    <a:pt x="201474" y="108863"/>
                  </a:cubicBezTo>
                  <a:lnTo>
                    <a:pt x="223174" y="108863"/>
                  </a:lnTo>
                  <a:lnTo>
                    <a:pt x="271903" y="157637"/>
                  </a:lnTo>
                  <a:lnTo>
                    <a:pt x="271903" y="209453"/>
                  </a:lnTo>
                  <a:lnTo>
                    <a:pt x="234500" y="172088"/>
                  </a:lnTo>
                  <a:cubicBezTo>
                    <a:pt x="232889" y="170462"/>
                    <a:pt x="230699" y="169539"/>
                    <a:pt x="228409" y="169521"/>
                  </a:cubicBezTo>
                  <a:lnTo>
                    <a:pt x="203092" y="169521"/>
                  </a:lnTo>
                  <a:lnTo>
                    <a:pt x="162548" y="129114"/>
                  </a:lnTo>
                  <a:lnTo>
                    <a:pt x="162548" y="111049"/>
                  </a:lnTo>
                  <a:cubicBezTo>
                    <a:pt x="162548" y="106271"/>
                    <a:pt x="158670" y="102397"/>
                    <a:pt x="153887" y="102397"/>
                  </a:cubicBezTo>
                  <a:cubicBezTo>
                    <a:pt x="149104" y="102397"/>
                    <a:pt x="145226" y="106271"/>
                    <a:pt x="145226" y="111049"/>
                  </a:cubicBezTo>
                  <a:lnTo>
                    <a:pt x="145226" y="132822"/>
                  </a:lnTo>
                  <a:cubicBezTo>
                    <a:pt x="145203" y="135127"/>
                    <a:pt x="146093" y="137348"/>
                    <a:pt x="147701" y="139002"/>
                  </a:cubicBezTo>
                  <a:lnTo>
                    <a:pt x="193384" y="184543"/>
                  </a:lnTo>
                  <a:cubicBezTo>
                    <a:pt x="194995" y="186170"/>
                    <a:pt x="197185" y="187093"/>
                    <a:pt x="199476" y="187111"/>
                  </a:cubicBezTo>
                  <a:lnTo>
                    <a:pt x="224792" y="187111"/>
                  </a:lnTo>
                  <a:lnTo>
                    <a:pt x="272379" y="234649"/>
                  </a:lnTo>
                  <a:lnTo>
                    <a:pt x="272379" y="366805"/>
                  </a:lnTo>
                  <a:lnTo>
                    <a:pt x="251726" y="346364"/>
                  </a:lnTo>
                  <a:lnTo>
                    <a:pt x="261244" y="336856"/>
                  </a:lnTo>
                  <a:cubicBezTo>
                    <a:pt x="264332" y="333138"/>
                    <a:pt x="263818" y="327624"/>
                    <a:pt x="260097" y="324539"/>
                  </a:cubicBezTo>
                  <a:cubicBezTo>
                    <a:pt x="256875" y="321868"/>
                    <a:pt x="252209" y="321850"/>
                    <a:pt x="248966" y="324496"/>
                  </a:cubicBezTo>
                  <a:lnTo>
                    <a:pt x="247444" y="326112"/>
                  </a:lnTo>
                  <a:lnTo>
                    <a:pt x="236118" y="314798"/>
                  </a:lnTo>
                  <a:cubicBezTo>
                    <a:pt x="232671" y="311550"/>
                    <a:pt x="227287" y="311550"/>
                    <a:pt x="223840" y="314798"/>
                  </a:cubicBezTo>
                  <a:cubicBezTo>
                    <a:pt x="220450" y="318169"/>
                    <a:pt x="220437" y="323647"/>
                    <a:pt x="223811" y="327034"/>
                  </a:cubicBezTo>
                  <a:cubicBezTo>
                    <a:pt x="223821" y="327044"/>
                    <a:pt x="223831" y="327054"/>
                    <a:pt x="223840" y="327063"/>
                  </a:cubicBezTo>
                  <a:lnTo>
                    <a:pt x="235832" y="338282"/>
                  </a:lnTo>
                  <a:lnTo>
                    <a:pt x="233548" y="340564"/>
                  </a:lnTo>
                  <a:cubicBezTo>
                    <a:pt x="231920" y="342173"/>
                    <a:pt x="230996" y="344361"/>
                    <a:pt x="230978" y="346649"/>
                  </a:cubicBezTo>
                  <a:cubicBezTo>
                    <a:pt x="230991" y="348966"/>
                    <a:pt x="231914" y="351185"/>
                    <a:pt x="233548" y="352829"/>
                  </a:cubicBezTo>
                  <a:lnTo>
                    <a:pt x="247729" y="366995"/>
                  </a:lnTo>
                  <a:lnTo>
                    <a:pt x="195193" y="366995"/>
                  </a:lnTo>
                  <a:lnTo>
                    <a:pt x="183296" y="355111"/>
                  </a:lnTo>
                  <a:lnTo>
                    <a:pt x="183296" y="307572"/>
                  </a:lnTo>
                  <a:lnTo>
                    <a:pt x="212895" y="278004"/>
                  </a:lnTo>
                  <a:lnTo>
                    <a:pt x="232692" y="278004"/>
                  </a:lnTo>
                  <a:cubicBezTo>
                    <a:pt x="235777" y="278001"/>
                    <a:pt x="238634" y="276375"/>
                    <a:pt x="240210" y="273725"/>
                  </a:cubicBezTo>
                  <a:lnTo>
                    <a:pt x="261244" y="252713"/>
                  </a:lnTo>
                  <a:cubicBezTo>
                    <a:pt x="264634" y="249343"/>
                    <a:pt x="264647" y="243864"/>
                    <a:pt x="261273" y="240478"/>
                  </a:cubicBezTo>
                  <a:cubicBezTo>
                    <a:pt x="261263" y="240468"/>
                    <a:pt x="261254" y="240458"/>
                    <a:pt x="261244" y="240448"/>
                  </a:cubicBezTo>
                  <a:cubicBezTo>
                    <a:pt x="257797" y="237201"/>
                    <a:pt x="252413" y="237201"/>
                    <a:pt x="248966" y="240448"/>
                  </a:cubicBezTo>
                  <a:lnTo>
                    <a:pt x="241828" y="247674"/>
                  </a:lnTo>
                  <a:lnTo>
                    <a:pt x="241828" y="237026"/>
                  </a:lnTo>
                  <a:cubicBezTo>
                    <a:pt x="241325" y="232221"/>
                    <a:pt x="237018" y="228734"/>
                    <a:pt x="232208" y="229237"/>
                  </a:cubicBezTo>
                  <a:cubicBezTo>
                    <a:pt x="228094" y="229667"/>
                    <a:pt x="224842" y="232915"/>
                    <a:pt x="224411" y="237026"/>
                  </a:cubicBezTo>
                  <a:lnTo>
                    <a:pt x="224411" y="260510"/>
                  </a:lnTo>
                  <a:lnTo>
                    <a:pt x="209469" y="260510"/>
                  </a:lnTo>
                  <a:cubicBezTo>
                    <a:pt x="207146" y="260502"/>
                    <a:pt x="204917" y="261427"/>
                    <a:pt x="203283" y="263077"/>
                  </a:cubicBezTo>
                  <a:lnTo>
                    <a:pt x="183486" y="282853"/>
                  </a:lnTo>
                  <a:lnTo>
                    <a:pt x="183486" y="219246"/>
                  </a:lnTo>
                  <a:lnTo>
                    <a:pt x="194622" y="207742"/>
                  </a:lnTo>
                  <a:cubicBezTo>
                    <a:pt x="196230" y="206088"/>
                    <a:pt x="197119" y="203867"/>
                    <a:pt x="197096" y="201562"/>
                  </a:cubicBezTo>
                  <a:cubicBezTo>
                    <a:pt x="197149" y="196837"/>
                    <a:pt x="193357" y="192963"/>
                    <a:pt x="188627" y="192910"/>
                  </a:cubicBezTo>
                  <a:cubicBezTo>
                    <a:pt x="188563" y="192909"/>
                    <a:pt x="188499" y="192909"/>
                    <a:pt x="188435" y="192910"/>
                  </a:cubicBezTo>
                  <a:lnTo>
                    <a:pt x="188435" y="192910"/>
                  </a:lnTo>
                  <a:cubicBezTo>
                    <a:pt x="186132" y="192908"/>
                    <a:pt x="183916" y="193793"/>
                    <a:pt x="182249" y="195382"/>
                  </a:cubicBezTo>
                  <a:lnTo>
                    <a:pt x="168258" y="209453"/>
                  </a:lnTo>
                  <a:cubicBezTo>
                    <a:pt x="166624" y="211098"/>
                    <a:pt x="165702" y="213317"/>
                    <a:pt x="165689" y="215633"/>
                  </a:cubicBezTo>
                  <a:lnTo>
                    <a:pt x="165689" y="235980"/>
                  </a:lnTo>
                  <a:lnTo>
                    <a:pt x="156171" y="226472"/>
                  </a:lnTo>
                  <a:cubicBezTo>
                    <a:pt x="152781" y="223085"/>
                    <a:pt x="147284" y="223085"/>
                    <a:pt x="143894" y="226472"/>
                  </a:cubicBezTo>
                  <a:cubicBezTo>
                    <a:pt x="140504" y="229859"/>
                    <a:pt x="140504" y="235350"/>
                    <a:pt x="143894" y="238737"/>
                  </a:cubicBezTo>
                  <a:lnTo>
                    <a:pt x="166069" y="260510"/>
                  </a:lnTo>
                  <a:lnTo>
                    <a:pt x="166069" y="297019"/>
                  </a:lnTo>
                  <a:lnTo>
                    <a:pt x="123526" y="254520"/>
                  </a:lnTo>
                  <a:lnTo>
                    <a:pt x="123526" y="216489"/>
                  </a:lnTo>
                  <a:lnTo>
                    <a:pt x="153316" y="186160"/>
                  </a:lnTo>
                  <a:cubicBezTo>
                    <a:pt x="154968" y="184527"/>
                    <a:pt x="155894" y="182301"/>
                    <a:pt x="155886" y="179980"/>
                  </a:cubicBezTo>
                  <a:lnTo>
                    <a:pt x="155886" y="158207"/>
                  </a:lnTo>
                  <a:cubicBezTo>
                    <a:pt x="155382" y="153403"/>
                    <a:pt x="151075" y="149915"/>
                    <a:pt x="146265" y="150418"/>
                  </a:cubicBezTo>
                  <a:cubicBezTo>
                    <a:pt x="142151" y="150849"/>
                    <a:pt x="138899" y="154097"/>
                    <a:pt x="138469" y="158207"/>
                  </a:cubicBezTo>
                  <a:lnTo>
                    <a:pt x="138469" y="177223"/>
                  </a:lnTo>
                  <a:lnTo>
                    <a:pt x="133329" y="182357"/>
                  </a:lnTo>
                  <a:lnTo>
                    <a:pt x="133329" y="131301"/>
                  </a:lnTo>
                  <a:cubicBezTo>
                    <a:pt x="133312" y="129013"/>
                    <a:pt x="132388" y="126825"/>
                    <a:pt x="130760" y="125216"/>
                  </a:cubicBezTo>
                  <a:lnTo>
                    <a:pt x="117054" y="111430"/>
                  </a:lnTo>
                  <a:cubicBezTo>
                    <a:pt x="113647" y="108083"/>
                    <a:pt x="108184" y="108083"/>
                    <a:pt x="104777" y="111430"/>
                  </a:cubicBezTo>
                  <a:cubicBezTo>
                    <a:pt x="101387" y="114800"/>
                    <a:pt x="101374" y="120279"/>
                    <a:pt x="104748" y="123665"/>
                  </a:cubicBezTo>
                  <a:cubicBezTo>
                    <a:pt x="104758" y="123675"/>
                    <a:pt x="104767" y="123685"/>
                    <a:pt x="104777" y="123695"/>
                  </a:cubicBezTo>
                  <a:lnTo>
                    <a:pt x="115912" y="134914"/>
                  </a:lnTo>
                  <a:lnTo>
                    <a:pt x="115912" y="176652"/>
                  </a:lnTo>
                  <a:lnTo>
                    <a:pt x="78889" y="139572"/>
                  </a:lnTo>
                  <a:cubicBezTo>
                    <a:pt x="77240" y="137957"/>
                    <a:pt x="75013" y="137067"/>
                    <a:pt x="72703" y="137100"/>
                  </a:cubicBezTo>
                  <a:lnTo>
                    <a:pt x="72703" y="137100"/>
                  </a:lnTo>
                  <a:cubicBezTo>
                    <a:pt x="70424" y="137082"/>
                    <a:pt x="68232" y="137972"/>
                    <a:pt x="66612" y="139572"/>
                  </a:cubicBezTo>
                  <a:cubicBezTo>
                    <a:pt x="65034" y="141253"/>
                    <a:pt x="64121" y="143449"/>
                    <a:pt x="64042" y="145752"/>
                  </a:cubicBezTo>
                  <a:cubicBezTo>
                    <a:pt x="64060" y="148040"/>
                    <a:pt x="64984" y="150228"/>
                    <a:pt x="66612" y="151837"/>
                  </a:cubicBezTo>
                  <a:lnTo>
                    <a:pt x="114865" y="200041"/>
                  </a:lnTo>
                  <a:lnTo>
                    <a:pt x="108489" y="206411"/>
                  </a:lnTo>
                  <a:cubicBezTo>
                    <a:pt x="106769" y="208154"/>
                    <a:pt x="105840" y="210525"/>
                    <a:pt x="105919" y="212971"/>
                  </a:cubicBezTo>
                  <a:lnTo>
                    <a:pt x="105919" y="254520"/>
                  </a:lnTo>
                  <a:lnTo>
                    <a:pt x="98971" y="261555"/>
                  </a:lnTo>
                  <a:lnTo>
                    <a:pt x="93832" y="256421"/>
                  </a:lnTo>
                  <a:lnTo>
                    <a:pt x="93832" y="211260"/>
                  </a:lnTo>
                  <a:cubicBezTo>
                    <a:pt x="93819" y="208943"/>
                    <a:pt x="92896" y="206724"/>
                    <a:pt x="91262" y="205080"/>
                  </a:cubicBezTo>
                  <a:lnTo>
                    <a:pt x="68325" y="182167"/>
                  </a:lnTo>
                  <a:cubicBezTo>
                    <a:pt x="64918" y="178820"/>
                    <a:pt x="59455" y="178820"/>
                    <a:pt x="56048" y="182167"/>
                  </a:cubicBezTo>
                  <a:cubicBezTo>
                    <a:pt x="54382" y="183751"/>
                    <a:pt x="53452" y="185955"/>
                    <a:pt x="53478" y="188251"/>
                  </a:cubicBezTo>
                  <a:cubicBezTo>
                    <a:pt x="53448" y="190577"/>
                    <a:pt x="54377" y="192812"/>
                    <a:pt x="56048" y="194431"/>
                  </a:cubicBezTo>
                  <a:lnTo>
                    <a:pt x="76415" y="214683"/>
                  </a:lnTo>
                  <a:lnTo>
                    <a:pt x="76415" y="238832"/>
                  </a:lnTo>
                  <a:lnTo>
                    <a:pt x="61853" y="224190"/>
                  </a:lnTo>
                  <a:cubicBezTo>
                    <a:pt x="60171" y="222614"/>
                    <a:pt x="57972" y="221702"/>
                    <a:pt x="55667" y="221623"/>
                  </a:cubicBezTo>
                  <a:lnTo>
                    <a:pt x="55667" y="221623"/>
                  </a:lnTo>
                  <a:cubicBezTo>
                    <a:pt x="53361" y="221702"/>
                    <a:pt x="51163" y="222614"/>
                    <a:pt x="49480" y="224190"/>
                  </a:cubicBezTo>
                  <a:cubicBezTo>
                    <a:pt x="46181" y="227614"/>
                    <a:pt x="46181" y="233031"/>
                    <a:pt x="49480" y="236455"/>
                  </a:cubicBezTo>
                  <a:lnTo>
                    <a:pt x="92785" y="279715"/>
                  </a:lnTo>
                  <a:cubicBezTo>
                    <a:pt x="96232" y="282963"/>
                    <a:pt x="101616" y="282963"/>
                    <a:pt x="105062" y="279715"/>
                  </a:cubicBezTo>
                  <a:lnTo>
                    <a:pt x="114580" y="270207"/>
                  </a:lnTo>
                  <a:lnTo>
                    <a:pt x="166069" y="321549"/>
                  </a:lnTo>
                  <a:lnTo>
                    <a:pt x="166069" y="354825"/>
                  </a:lnTo>
                  <a:lnTo>
                    <a:pt x="150461" y="370418"/>
                  </a:lnTo>
                  <a:lnTo>
                    <a:pt x="139135" y="359104"/>
                  </a:lnTo>
                  <a:lnTo>
                    <a:pt x="154268" y="343987"/>
                  </a:lnTo>
                  <a:cubicBezTo>
                    <a:pt x="157658" y="340616"/>
                    <a:pt x="157671" y="335138"/>
                    <a:pt x="154297" y="331751"/>
                  </a:cubicBezTo>
                  <a:cubicBezTo>
                    <a:pt x="154287" y="331741"/>
                    <a:pt x="154277" y="331732"/>
                    <a:pt x="154268" y="331722"/>
                  </a:cubicBezTo>
                  <a:cubicBezTo>
                    <a:pt x="150861" y="328376"/>
                    <a:pt x="145397" y="328376"/>
                    <a:pt x="141990" y="331722"/>
                  </a:cubicBezTo>
                  <a:lnTo>
                    <a:pt x="126857" y="346839"/>
                  </a:lnTo>
                  <a:lnTo>
                    <a:pt x="117340" y="337331"/>
                  </a:lnTo>
                  <a:lnTo>
                    <a:pt x="128000" y="325922"/>
                  </a:lnTo>
                  <a:cubicBezTo>
                    <a:pt x="129633" y="324278"/>
                    <a:pt x="130556" y="322059"/>
                    <a:pt x="130569" y="319742"/>
                  </a:cubicBezTo>
                  <a:lnTo>
                    <a:pt x="130569" y="301868"/>
                  </a:lnTo>
                  <a:cubicBezTo>
                    <a:pt x="130066" y="297063"/>
                    <a:pt x="125759" y="293576"/>
                    <a:pt x="120949" y="294079"/>
                  </a:cubicBezTo>
                  <a:cubicBezTo>
                    <a:pt x="116835" y="294509"/>
                    <a:pt x="113583" y="297758"/>
                    <a:pt x="113152" y="301868"/>
                  </a:cubicBezTo>
                  <a:lnTo>
                    <a:pt x="113152" y="316224"/>
                  </a:lnTo>
                  <a:lnTo>
                    <a:pt x="101065" y="328775"/>
                  </a:lnTo>
                  <a:lnTo>
                    <a:pt x="86884" y="328775"/>
                  </a:lnTo>
                  <a:lnTo>
                    <a:pt x="49671" y="291600"/>
                  </a:lnTo>
                  <a:cubicBezTo>
                    <a:pt x="46224" y="288352"/>
                    <a:pt x="40840" y="288352"/>
                    <a:pt x="37393" y="291600"/>
                  </a:cubicBezTo>
                  <a:cubicBezTo>
                    <a:pt x="34003" y="294970"/>
                    <a:pt x="33990" y="300448"/>
                    <a:pt x="37364" y="303835"/>
                  </a:cubicBezTo>
                  <a:cubicBezTo>
                    <a:pt x="37374" y="303845"/>
                    <a:pt x="37384" y="303855"/>
                    <a:pt x="37393" y="303864"/>
                  </a:cubicBezTo>
                  <a:lnTo>
                    <a:pt x="77176" y="343606"/>
                  </a:lnTo>
                  <a:cubicBezTo>
                    <a:pt x="78810" y="345256"/>
                    <a:pt x="81039" y="346181"/>
                    <a:pt x="83363" y="346173"/>
                  </a:cubicBezTo>
                  <a:lnTo>
                    <a:pt x="101065" y="346174"/>
                  </a:lnTo>
                  <a:lnTo>
                    <a:pt x="137993" y="383063"/>
                  </a:lnTo>
                  <a:lnTo>
                    <a:pt x="122860" y="398180"/>
                  </a:lnTo>
                  <a:lnTo>
                    <a:pt x="57761" y="333148"/>
                  </a:lnTo>
                  <a:cubicBezTo>
                    <a:pt x="54301" y="329840"/>
                    <a:pt x="48847" y="329840"/>
                    <a:pt x="45388" y="333148"/>
                  </a:cubicBezTo>
                  <a:lnTo>
                    <a:pt x="35871" y="342656"/>
                  </a:lnTo>
                  <a:lnTo>
                    <a:pt x="14837" y="321644"/>
                  </a:lnTo>
                  <a:cubicBezTo>
                    <a:pt x="13217" y="320043"/>
                    <a:pt x="11024" y="319154"/>
                    <a:pt x="8746" y="319172"/>
                  </a:cubicBezTo>
                  <a:lnTo>
                    <a:pt x="8746" y="319172"/>
                  </a:lnTo>
                  <a:cubicBezTo>
                    <a:pt x="6436" y="319139"/>
                    <a:pt x="4209" y="320029"/>
                    <a:pt x="2559" y="321644"/>
                  </a:cubicBezTo>
                  <a:cubicBezTo>
                    <a:pt x="-853" y="325059"/>
                    <a:pt x="-853" y="330589"/>
                    <a:pt x="2559" y="334004"/>
                  </a:cubicBezTo>
                  <a:lnTo>
                    <a:pt x="23593" y="354921"/>
                  </a:lnTo>
                  <a:lnTo>
                    <a:pt x="18168" y="360340"/>
                  </a:lnTo>
                  <a:cubicBezTo>
                    <a:pt x="14857" y="363796"/>
                    <a:pt x="14857" y="369244"/>
                    <a:pt x="18168" y="372700"/>
                  </a:cubicBezTo>
                  <a:cubicBezTo>
                    <a:pt x="21542" y="376087"/>
                    <a:pt x="27026" y="376100"/>
                    <a:pt x="30416" y="372729"/>
                  </a:cubicBezTo>
                  <a:cubicBezTo>
                    <a:pt x="30426" y="372719"/>
                    <a:pt x="30436" y="372710"/>
                    <a:pt x="30446" y="372700"/>
                  </a:cubicBezTo>
                  <a:lnTo>
                    <a:pt x="51860" y="351213"/>
                  </a:lnTo>
                  <a:lnTo>
                    <a:pt x="116959" y="416245"/>
                  </a:lnTo>
                  <a:cubicBezTo>
                    <a:pt x="120419" y="419553"/>
                    <a:pt x="125872" y="419553"/>
                    <a:pt x="129332" y="416245"/>
                  </a:cubicBezTo>
                  <a:lnTo>
                    <a:pt x="174825" y="370703"/>
                  </a:lnTo>
                  <a:lnTo>
                    <a:pt x="185675" y="381542"/>
                  </a:lnTo>
                  <a:cubicBezTo>
                    <a:pt x="187309" y="383192"/>
                    <a:pt x="189538" y="384117"/>
                    <a:pt x="191862" y="384109"/>
                  </a:cubicBezTo>
                  <a:lnTo>
                    <a:pt x="265432" y="384109"/>
                  </a:lnTo>
                  <a:lnTo>
                    <a:pt x="272189" y="390955"/>
                  </a:lnTo>
                  <a:lnTo>
                    <a:pt x="272189" y="592136"/>
                  </a:lnTo>
                  <a:lnTo>
                    <a:pt x="210897" y="530812"/>
                  </a:lnTo>
                  <a:lnTo>
                    <a:pt x="210897" y="482323"/>
                  </a:lnTo>
                  <a:lnTo>
                    <a:pt x="210897" y="482323"/>
                  </a:lnTo>
                  <a:lnTo>
                    <a:pt x="225553" y="496965"/>
                  </a:lnTo>
                  <a:cubicBezTo>
                    <a:pt x="228961" y="500311"/>
                    <a:pt x="234424" y="500311"/>
                    <a:pt x="237831" y="496965"/>
                  </a:cubicBezTo>
                  <a:lnTo>
                    <a:pt x="254582" y="480231"/>
                  </a:lnTo>
                  <a:cubicBezTo>
                    <a:pt x="257972" y="476861"/>
                    <a:pt x="257985" y="471383"/>
                    <a:pt x="254611" y="467996"/>
                  </a:cubicBezTo>
                  <a:cubicBezTo>
                    <a:pt x="254601" y="467986"/>
                    <a:pt x="254591" y="467976"/>
                    <a:pt x="254582" y="467967"/>
                  </a:cubicBezTo>
                  <a:cubicBezTo>
                    <a:pt x="252971" y="466340"/>
                    <a:pt x="250781" y="465417"/>
                    <a:pt x="248491" y="465400"/>
                  </a:cubicBezTo>
                  <a:lnTo>
                    <a:pt x="248491" y="465400"/>
                  </a:lnTo>
                  <a:cubicBezTo>
                    <a:pt x="246167" y="465392"/>
                    <a:pt x="243938" y="466317"/>
                    <a:pt x="242304" y="467967"/>
                  </a:cubicBezTo>
                  <a:lnTo>
                    <a:pt x="231740" y="478615"/>
                  </a:lnTo>
                  <a:lnTo>
                    <a:pt x="219557" y="466445"/>
                  </a:lnTo>
                  <a:lnTo>
                    <a:pt x="219557" y="425087"/>
                  </a:lnTo>
                  <a:lnTo>
                    <a:pt x="233834" y="410921"/>
                  </a:lnTo>
                  <a:lnTo>
                    <a:pt x="245064" y="410921"/>
                  </a:lnTo>
                  <a:cubicBezTo>
                    <a:pt x="249874" y="410418"/>
                    <a:pt x="253365" y="406115"/>
                    <a:pt x="252861" y="401310"/>
                  </a:cubicBezTo>
                  <a:cubicBezTo>
                    <a:pt x="252430" y="397200"/>
                    <a:pt x="249179" y="393952"/>
                    <a:pt x="245064" y="393522"/>
                  </a:cubicBezTo>
                  <a:lnTo>
                    <a:pt x="230217" y="393522"/>
                  </a:lnTo>
                  <a:cubicBezTo>
                    <a:pt x="227898" y="393535"/>
                    <a:pt x="225677" y="394456"/>
                    <a:pt x="224031" y="396089"/>
                  </a:cubicBezTo>
                  <a:lnTo>
                    <a:pt x="216512" y="403505"/>
                  </a:lnTo>
                  <a:lnTo>
                    <a:pt x="206328" y="393236"/>
                  </a:lnTo>
                  <a:cubicBezTo>
                    <a:pt x="202772" y="389962"/>
                    <a:pt x="197233" y="390187"/>
                    <a:pt x="193955" y="393740"/>
                  </a:cubicBezTo>
                  <a:cubicBezTo>
                    <a:pt x="190865" y="397089"/>
                    <a:pt x="190865" y="402247"/>
                    <a:pt x="193955" y="405596"/>
                  </a:cubicBezTo>
                  <a:lnTo>
                    <a:pt x="202140" y="413678"/>
                  </a:lnTo>
                  <a:lnTo>
                    <a:pt x="202140" y="420809"/>
                  </a:lnTo>
                  <a:lnTo>
                    <a:pt x="201474" y="422140"/>
                  </a:lnTo>
                  <a:lnTo>
                    <a:pt x="202140" y="422805"/>
                  </a:lnTo>
                  <a:lnTo>
                    <a:pt x="202140" y="466445"/>
                  </a:lnTo>
                  <a:lnTo>
                    <a:pt x="195954" y="472625"/>
                  </a:lnTo>
                  <a:cubicBezTo>
                    <a:pt x="194326" y="474234"/>
                    <a:pt x="193402" y="476422"/>
                    <a:pt x="193384" y="478710"/>
                  </a:cubicBezTo>
                  <a:lnTo>
                    <a:pt x="193384" y="513508"/>
                  </a:lnTo>
                  <a:lnTo>
                    <a:pt x="162548" y="482608"/>
                  </a:lnTo>
                  <a:lnTo>
                    <a:pt x="171494" y="473671"/>
                  </a:lnTo>
                  <a:cubicBezTo>
                    <a:pt x="173111" y="472023"/>
                    <a:pt x="174002" y="469798"/>
                    <a:pt x="173969" y="467491"/>
                  </a:cubicBezTo>
                  <a:lnTo>
                    <a:pt x="173969" y="437922"/>
                  </a:lnTo>
                  <a:cubicBezTo>
                    <a:pt x="173971" y="435621"/>
                    <a:pt x="173085" y="433407"/>
                    <a:pt x="171494" y="431742"/>
                  </a:cubicBezTo>
                  <a:lnTo>
                    <a:pt x="156552" y="417291"/>
                  </a:lnTo>
                  <a:cubicBezTo>
                    <a:pt x="154885" y="415702"/>
                    <a:pt x="152669" y="414816"/>
                    <a:pt x="150366" y="414819"/>
                  </a:cubicBezTo>
                  <a:lnTo>
                    <a:pt x="150366" y="414819"/>
                  </a:lnTo>
                  <a:cubicBezTo>
                    <a:pt x="145635" y="414766"/>
                    <a:pt x="141758" y="418554"/>
                    <a:pt x="141705" y="423280"/>
                  </a:cubicBezTo>
                  <a:cubicBezTo>
                    <a:pt x="141704" y="423343"/>
                    <a:pt x="141704" y="423407"/>
                    <a:pt x="141705" y="423471"/>
                  </a:cubicBezTo>
                  <a:cubicBezTo>
                    <a:pt x="141682" y="425776"/>
                    <a:pt x="142571" y="427997"/>
                    <a:pt x="144179" y="429651"/>
                  </a:cubicBezTo>
                  <a:lnTo>
                    <a:pt x="156171" y="441535"/>
                  </a:lnTo>
                  <a:lnTo>
                    <a:pt x="156171" y="463973"/>
                  </a:lnTo>
                  <a:lnTo>
                    <a:pt x="146178" y="473481"/>
                  </a:lnTo>
                  <a:lnTo>
                    <a:pt x="87360" y="473481"/>
                  </a:lnTo>
                  <a:lnTo>
                    <a:pt x="87360" y="423851"/>
                  </a:lnTo>
                  <a:cubicBezTo>
                    <a:pt x="87343" y="421563"/>
                    <a:pt x="86418" y="419375"/>
                    <a:pt x="84790" y="417766"/>
                  </a:cubicBezTo>
                  <a:lnTo>
                    <a:pt x="54144" y="387152"/>
                  </a:lnTo>
                  <a:cubicBezTo>
                    <a:pt x="50754" y="383765"/>
                    <a:pt x="45257" y="383765"/>
                    <a:pt x="41867" y="387152"/>
                  </a:cubicBezTo>
                  <a:cubicBezTo>
                    <a:pt x="38476" y="390538"/>
                    <a:pt x="38476" y="396030"/>
                    <a:pt x="41867" y="399416"/>
                  </a:cubicBezTo>
                  <a:lnTo>
                    <a:pt x="70419" y="427464"/>
                  </a:lnTo>
                  <a:lnTo>
                    <a:pt x="70419" y="467967"/>
                  </a:lnTo>
                  <a:lnTo>
                    <a:pt x="47292" y="444958"/>
                  </a:lnTo>
                  <a:cubicBezTo>
                    <a:pt x="43917" y="441571"/>
                    <a:pt x="38434" y="441558"/>
                    <a:pt x="35043" y="444929"/>
                  </a:cubicBezTo>
                  <a:cubicBezTo>
                    <a:pt x="35034" y="444939"/>
                    <a:pt x="35024" y="444948"/>
                    <a:pt x="35014" y="444958"/>
                  </a:cubicBezTo>
                  <a:cubicBezTo>
                    <a:pt x="31664" y="448362"/>
                    <a:pt x="31664" y="453819"/>
                    <a:pt x="35014" y="457223"/>
                  </a:cubicBezTo>
                  <a:lnTo>
                    <a:pt x="66612" y="488788"/>
                  </a:lnTo>
                  <a:cubicBezTo>
                    <a:pt x="68267" y="490395"/>
                    <a:pt x="70491" y="491283"/>
                    <a:pt x="72798" y="491260"/>
                  </a:cubicBezTo>
                  <a:lnTo>
                    <a:pt x="146654" y="491260"/>
                  </a:lnTo>
                  <a:lnTo>
                    <a:pt x="157504" y="502194"/>
                  </a:lnTo>
                  <a:lnTo>
                    <a:pt x="122860" y="536802"/>
                  </a:lnTo>
                  <a:lnTo>
                    <a:pt x="108965" y="536802"/>
                  </a:lnTo>
                  <a:cubicBezTo>
                    <a:pt x="104155" y="536299"/>
                    <a:pt x="99848" y="539786"/>
                    <a:pt x="99344" y="544591"/>
                  </a:cubicBezTo>
                  <a:cubicBezTo>
                    <a:pt x="98841" y="549395"/>
                    <a:pt x="102332" y="553698"/>
                    <a:pt x="107141" y="554201"/>
                  </a:cubicBezTo>
                  <a:cubicBezTo>
                    <a:pt x="107747" y="554264"/>
                    <a:pt x="108358" y="554264"/>
                    <a:pt x="108965" y="554201"/>
                  </a:cubicBezTo>
                  <a:lnTo>
                    <a:pt x="126286" y="554201"/>
                  </a:lnTo>
                  <a:cubicBezTo>
                    <a:pt x="128606" y="554188"/>
                    <a:pt x="130827" y="553266"/>
                    <a:pt x="132473" y="551634"/>
                  </a:cubicBezTo>
                  <a:lnTo>
                    <a:pt x="169686" y="514459"/>
                  </a:lnTo>
                  <a:lnTo>
                    <a:pt x="271903" y="616666"/>
                  </a:lnTo>
                  <a:lnTo>
                    <a:pt x="271903" y="634731"/>
                  </a:lnTo>
                  <a:lnTo>
                    <a:pt x="266574" y="765081"/>
                  </a:lnTo>
                  <a:cubicBezTo>
                    <a:pt x="266548" y="766429"/>
                    <a:pt x="266841" y="767765"/>
                    <a:pt x="267430" y="768979"/>
                  </a:cubicBezTo>
                  <a:lnTo>
                    <a:pt x="268192" y="770500"/>
                  </a:lnTo>
                  <a:lnTo>
                    <a:pt x="270000" y="770500"/>
                  </a:lnTo>
                  <a:cubicBezTo>
                    <a:pt x="271901" y="770646"/>
                    <a:pt x="273810" y="770646"/>
                    <a:pt x="275711" y="770500"/>
                  </a:cubicBezTo>
                  <a:lnTo>
                    <a:pt x="283896" y="770500"/>
                  </a:lnTo>
                  <a:lnTo>
                    <a:pt x="295412" y="770500"/>
                  </a:lnTo>
                  <a:lnTo>
                    <a:pt x="300741" y="770500"/>
                  </a:lnTo>
                  <a:lnTo>
                    <a:pt x="302835" y="770500"/>
                  </a:lnTo>
                  <a:lnTo>
                    <a:pt x="303501" y="768503"/>
                  </a:lnTo>
                  <a:cubicBezTo>
                    <a:pt x="303908" y="767411"/>
                    <a:pt x="304071" y="766243"/>
                    <a:pt x="303977" y="765081"/>
                  </a:cubicBezTo>
                  <a:lnTo>
                    <a:pt x="298838" y="612958"/>
                  </a:lnTo>
                  <a:lnTo>
                    <a:pt x="298838" y="489359"/>
                  </a:lnTo>
                  <a:lnTo>
                    <a:pt x="338335" y="449807"/>
                  </a:lnTo>
                  <a:lnTo>
                    <a:pt x="366888" y="478330"/>
                  </a:lnTo>
                  <a:lnTo>
                    <a:pt x="340144" y="505046"/>
                  </a:lnTo>
                  <a:cubicBezTo>
                    <a:pt x="336753" y="508417"/>
                    <a:pt x="336740" y="513895"/>
                    <a:pt x="340114" y="517282"/>
                  </a:cubicBezTo>
                  <a:cubicBezTo>
                    <a:pt x="340124" y="517292"/>
                    <a:pt x="340134" y="517302"/>
                    <a:pt x="340144" y="517311"/>
                  </a:cubicBezTo>
                  <a:lnTo>
                    <a:pt x="351279" y="528435"/>
                  </a:lnTo>
                  <a:lnTo>
                    <a:pt x="339287" y="540320"/>
                  </a:lnTo>
                  <a:cubicBezTo>
                    <a:pt x="337653" y="541964"/>
                    <a:pt x="336730" y="544183"/>
                    <a:pt x="336717" y="546500"/>
                  </a:cubicBezTo>
                  <a:cubicBezTo>
                    <a:pt x="336826" y="551329"/>
                    <a:pt x="340833" y="555157"/>
                    <a:pt x="345668" y="555048"/>
                  </a:cubicBezTo>
                  <a:cubicBezTo>
                    <a:pt x="347874" y="554998"/>
                    <a:pt x="349980" y="554119"/>
                    <a:pt x="351565" y="552585"/>
                  </a:cubicBezTo>
                  <a:lnTo>
                    <a:pt x="369648" y="534520"/>
                  </a:lnTo>
                  <a:cubicBezTo>
                    <a:pt x="373038" y="531149"/>
                    <a:pt x="373051" y="525671"/>
                    <a:pt x="369677" y="522284"/>
                  </a:cubicBezTo>
                  <a:cubicBezTo>
                    <a:pt x="369667" y="522275"/>
                    <a:pt x="369658" y="522265"/>
                    <a:pt x="369648" y="522255"/>
                  </a:cubicBezTo>
                  <a:lnTo>
                    <a:pt x="358608" y="511226"/>
                  </a:lnTo>
                  <a:lnTo>
                    <a:pt x="379260" y="490595"/>
                  </a:lnTo>
                  <a:lnTo>
                    <a:pt x="406290" y="517692"/>
                  </a:lnTo>
                  <a:lnTo>
                    <a:pt x="406290" y="537943"/>
                  </a:lnTo>
                  <a:cubicBezTo>
                    <a:pt x="406303" y="540260"/>
                    <a:pt x="407226" y="542479"/>
                    <a:pt x="408860" y="544123"/>
                  </a:cubicBezTo>
                  <a:lnTo>
                    <a:pt x="430559" y="565800"/>
                  </a:lnTo>
                  <a:cubicBezTo>
                    <a:pt x="434006" y="569048"/>
                    <a:pt x="439390" y="569048"/>
                    <a:pt x="442837" y="565800"/>
                  </a:cubicBezTo>
                  <a:cubicBezTo>
                    <a:pt x="446227" y="562430"/>
                    <a:pt x="446240" y="556951"/>
                    <a:pt x="442866" y="553565"/>
                  </a:cubicBezTo>
                  <a:cubicBezTo>
                    <a:pt x="442856" y="553555"/>
                    <a:pt x="442847" y="553545"/>
                    <a:pt x="442837" y="553535"/>
                  </a:cubicBezTo>
                  <a:lnTo>
                    <a:pt x="423802" y="534520"/>
                  </a:lnTo>
                  <a:lnTo>
                    <a:pt x="423802" y="527104"/>
                  </a:lnTo>
                  <a:lnTo>
                    <a:pt x="436841" y="527104"/>
                  </a:lnTo>
                  <a:cubicBezTo>
                    <a:pt x="439120" y="527122"/>
                    <a:pt x="441312" y="526233"/>
                    <a:pt x="442932" y="524632"/>
                  </a:cubicBezTo>
                  <a:lnTo>
                    <a:pt x="498800" y="468822"/>
                  </a:lnTo>
                  <a:cubicBezTo>
                    <a:pt x="502190" y="465452"/>
                    <a:pt x="502203" y="459973"/>
                    <a:pt x="498829" y="456587"/>
                  </a:cubicBezTo>
                  <a:cubicBezTo>
                    <a:pt x="498819" y="456577"/>
                    <a:pt x="498810" y="456567"/>
                    <a:pt x="498800" y="456557"/>
                  </a:cubicBezTo>
                  <a:cubicBezTo>
                    <a:pt x="497214" y="454894"/>
                    <a:pt x="495008" y="453964"/>
                    <a:pt x="492709" y="453990"/>
                  </a:cubicBezTo>
                  <a:lnTo>
                    <a:pt x="492709" y="453990"/>
                  </a:lnTo>
                  <a:cubicBezTo>
                    <a:pt x="490410" y="453964"/>
                    <a:pt x="488203" y="454894"/>
                    <a:pt x="486617" y="456557"/>
                  </a:cubicBezTo>
                  <a:lnTo>
                    <a:pt x="457494" y="485651"/>
                  </a:lnTo>
                  <a:lnTo>
                    <a:pt x="451403" y="479566"/>
                  </a:lnTo>
                  <a:lnTo>
                    <a:pt x="451974" y="479566"/>
                  </a:lnTo>
                  <a:lnTo>
                    <a:pt x="465013" y="466445"/>
                  </a:lnTo>
                  <a:cubicBezTo>
                    <a:pt x="466641" y="464836"/>
                    <a:pt x="467565" y="462648"/>
                    <a:pt x="467583" y="460360"/>
                  </a:cubicBezTo>
                  <a:lnTo>
                    <a:pt x="467582" y="449427"/>
                  </a:lnTo>
                  <a:cubicBezTo>
                    <a:pt x="468086" y="444622"/>
                    <a:pt x="464595" y="440319"/>
                    <a:pt x="459786" y="439816"/>
                  </a:cubicBezTo>
                  <a:cubicBezTo>
                    <a:pt x="454976" y="439313"/>
                    <a:pt x="450669" y="442801"/>
                    <a:pt x="450165" y="447605"/>
                  </a:cubicBezTo>
                  <a:cubicBezTo>
                    <a:pt x="450102" y="448211"/>
                    <a:pt x="450102" y="448821"/>
                    <a:pt x="450165" y="449427"/>
                  </a:cubicBezTo>
                  <a:lnTo>
                    <a:pt x="450166" y="456748"/>
                  </a:lnTo>
                  <a:lnTo>
                    <a:pt x="445597" y="461311"/>
                  </a:lnTo>
                  <a:lnTo>
                    <a:pt x="445597" y="427274"/>
                  </a:lnTo>
                  <a:lnTo>
                    <a:pt x="451593" y="421284"/>
                  </a:lnTo>
                  <a:cubicBezTo>
                    <a:pt x="454893" y="417860"/>
                    <a:pt x="454893" y="412443"/>
                    <a:pt x="451593" y="409019"/>
                  </a:cubicBezTo>
                  <a:cubicBezTo>
                    <a:pt x="448031" y="405976"/>
                    <a:pt x="442782" y="405976"/>
                    <a:pt x="439220" y="409019"/>
                  </a:cubicBezTo>
                  <a:lnTo>
                    <a:pt x="430750" y="417576"/>
                  </a:lnTo>
                  <a:cubicBezTo>
                    <a:pt x="429122" y="419185"/>
                    <a:pt x="428198" y="421373"/>
                    <a:pt x="428180" y="423661"/>
                  </a:cubicBezTo>
                  <a:lnTo>
                    <a:pt x="428180" y="456843"/>
                  </a:lnTo>
                  <a:lnTo>
                    <a:pt x="422279" y="450948"/>
                  </a:lnTo>
                  <a:lnTo>
                    <a:pt x="422279" y="437447"/>
                  </a:lnTo>
                  <a:cubicBezTo>
                    <a:pt x="422279" y="432669"/>
                    <a:pt x="418402" y="428795"/>
                    <a:pt x="413618" y="428795"/>
                  </a:cubicBezTo>
                  <a:cubicBezTo>
                    <a:pt x="408835" y="428795"/>
                    <a:pt x="404957" y="432669"/>
                    <a:pt x="404957" y="437447"/>
                  </a:cubicBezTo>
                  <a:lnTo>
                    <a:pt x="404958" y="454561"/>
                  </a:lnTo>
                  <a:cubicBezTo>
                    <a:pt x="404939" y="456837"/>
                    <a:pt x="405830" y="459027"/>
                    <a:pt x="407432" y="460646"/>
                  </a:cubicBezTo>
                  <a:lnTo>
                    <a:pt x="445502" y="498676"/>
                  </a:lnTo>
                  <a:lnTo>
                    <a:pt x="433605" y="510561"/>
                  </a:lnTo>
                  <a:lnTo>
                    <a:pt x="423041" y="510561"/>
                  </a:lnTo>
                  <a:cubicBezTo>
                    <a:pt x="422675" y="509852"/>
                    <a:pt x="422192" y="509209"/>
                    <a:pt x="421613" y="508659"/>
                  </a:cubicBezTo>
                  <a:lnTo>
                    <a:pt x="351279" y="438398"/>
                  </a:lnTo>
                  <a:lnTo>
                    <a:pt x="373360" y="416340"/>
                  </a:lnTo>
                  <a:lnTo>
                    <a:pt x="415522" y="416340"/>
                  </a:lnTo>
                  <a:cubicBezTo>
                    <a:pt x="417821" y="416366"/>
                    <a:pt x="420028" y="415436"/>
                    <a:pt x="421613" y="413773"/>
                  </a:cubicBezTo>
                  <a:lnTo>
                    <a:pt x="443694" y="391715"/>
                  </a:lnTo>
                  <a:lnTo>
                    <a:pt x="490615" y="438683"/>
                  </a:lnTo>
                  <a:cubicBezTo>
                    <a:pt x="492249" y="440333"/>
                    <a:pt x="494478" y="441258"/>
                    <a:pt x="496801" y="441250"/>
                  </a:cubicBezTo>
                  <a:lnTo>
                    <a:pt x="544864" y="441250"/>
                  </a:lnTo>
                  <a:cubicBezTo>
                    <a:pt x="547188" y="441258"/>
                    <a:pt x="549417" y="440333"/>
                    <a:pt x="551051" y="438683"/>
                  </a:cubicBezTo>
                  <a:lnTo>
                    <a:pt x="560568" y="429175"/>
                  </a:lnTo>
                  <a:cubicBezTo>
                    <a:pt x="563932" y="425705"/>
                    <a:pt x="563844" y="420168"/>
                    <a:pt x="560370" y="416807"/>
                  </a:cubicBezTo>
                  <a:cubicBezTo>
                    <a:pt x="558763" y="415251"/>
                    <a:pt x="556620" y="414370"/>
                    <a:pt x="554382" y="414343"/>
                  </a:cubicBezTo>
                  <a:lnTo>
                    <a:pt x="554382" y="414343"/>
                  </a:lnTo>
                  <a:cubicBezTo>
                    <a:pt x="552091" y="414361"/>
                    <a:pt x="549901" y="415284"/>
                    <a:pt x="548291" y="416910"/>
                  </a:cubicBezTo>
                  <a:lnTo>
                    <a:pt x="541438" y="423756"/>
                  </a:lnTo>
                  <a:lnTo>
                    <a:pt x="531921" y="423756"/>
                  </a:lnTo>
                  <a:lnTo>
                    <a:pt x="561900" y="393712"/>
                  </a:lnTo>
                  <a:cubicBezTo>
                    <a:pt x="563529" y="392103"/>
                    <a:pt x="564453" y="389915"/>
                    <a:pt x="564470" y="387627"/>
                  </a:cubicBezTo>
                  <a:lnTo>
                    <a:pt x="564470" y="356062"/>
                  </a:lnTo>
                  <a:cubicBezTo>
                    <a:pt x="564974" y="351257"/>
                    <a:pt x="561483" y="346954"/>
                    <a:pt x="556673" y="346451"/>
                  </a:cubicBezTo>
                  <a:cubicBezTo>
                    <a:pt x="551864" y="345948"/>
                    <a:pt x="547557" y="349436"/>
                    <a:pt x="547053" y="354240"/>
                  </a:cubicBezTo>
                  <a:cubicBezTo>
                    <a:pt x="546990" y="354846"/>
                    <a:pt x="546990" y="355456"/>
                    <a:pt x="547053" y="356062"/>
                  </a:cubicBezTo>
                  <a:lnTo>
                    <a:pt x="547053" y="383634"/>
                  </a:lnTo>
                  <a:lnTo>
                    <a:pt x="521832" y="408829"/>
                  </a:lnTo>
                  <a:lnTo>
                    <a:pt x="521832" y="384109"/>
                  </a:lnTo>
                  <a:lnTo>
                    <a:pt x="532587" y="373365"/>
                  </a:lnTo>
                  <a:cubicBezTo>
                    <a:pt x="534252" y="371782"/>
                    <a:pt x="535183" y="369577"/>
                    <a:pt x="535156" y="367281"/>
                  </a:cubicBezTo>
                  <a:lnTo>
                    <a:pt x="535156" y="306146"/>
                  </a:lnTo>
                  <a:cubicBezTo>
                    <a:pt x="534653" y="301342"/>
                    <a:pt x="530346" y="297855"/>
                    <a:pt x="525536" y="298358"/>
                  </a:cubicBezTo>
                  <a:cubicBezTo>
                    <a:pt x="521422" y="298788"/>
                    <a:pt x="518170" y="302036"/>
                    <a:pt x="517739" y="306146"/>
                  </a:cubicBezTo>
                  <a:lnTo>
                    <a:pt x="517739" y="363192"/>
                  </a:lnTo>
                  <a:lnTo>
                    <a:pt x="506985" y="373936"/>
                  </a:lnTo>
                  <a:cubicBezTo>
                    <a:pt x="505368" y="375584"/>
                    <a:pt x="504477" y="377809"/>
                    <a:pt x="504510" y="380116"/>
                  </a:cubicBezTo>
                  <a:lnTo>
                    <a:pt x="504510" y="423851"/>
                  </a:lnTo>
                  <a:lnTo>
                    <a:pt x="500037" y="423851"/>
                  </a:lnTo>
                  <a:lnTo>
                    <a:pt x="478813" y="402649"/>
                  </a:lnTo>
                  <a:lnTo>
                    <a:pt x="493755" y="387722"/>
                  </a:lnTo>
                  <a:cubicBezTo>
                    <a:pt x="495389" y="386078"/>
                    <a:pt x="496312" y="383859"/>
                    <a:pt x="496325" y="381542"/>
                  </a:cubicBezTo>
                  <a:lnTo>
                    <a:pt x="496325" y="334004"/>
                  </a:lnTo>
                  <a:lnTo>
                    <a:pt x="507556" y="322690"/>
                  </a:lnTo>
                  <a:cubicBezTo>
                    <a:pt x="509221" y="321106"/>
                    <a:pt x="510152" y="318902"/>
                    <a:pt x="510126" y="316605"/>
                  </a:cubicBezTo>
                  <a:cubicBezTo>
                    <a:pt x="510159" y="314298"/>
                    <a:pt x="509268" y="312073"/>
                    <a:pt x="507651" y="310425"/>
                  </a:cubicBezTo>
                  <a:cubicBezTo>
                    <a:pt x="505969" y="308848"/>
                    <a:pt x="503770" y="307936"/>
                    <a:pt x="501465" y="307858"/>
                  </a:cubicBezTo>
                  <a:lnTo>
                    <a:pt x="501465" y="307858"/>
                  </a:lnTo>
                  <a:cubicBezTo>
                    <a:pt x="499146" y="307871"/>
                    <a:pt x="496924" y="308793"/>
                    <a:pt x="495278" y="310425"/>
                  </a:cubicBezTo>
                  <a:lnTo>
                    <a:pt x="481478" y="324211"/>
                  </a:lnTo>
                  <a:cubicBezTo>
                    <a:pt x="479844" y="325855"/>
                    <a:pt x="478921" y="328074"/>
                    <a:pt x="478908" y="330391"/>
                  </a:cubicBezTo>
                  <a:lnTo>
                    <a:pt x="478908" y="345508"/>
                  </a:lnTo>
                  <a:lnTo>
                    <a:pt x="475292" y="341895"/>
                  </a:lnTo>
                  <a:cubicBezTo>
                    <a:pt x="471901" y="338508"/>
                    <a:pt x="466404" y="338508"/>
                    <a:pt x="463014" y="341895"/>
                  </a:cubicBezTo>
                  <a:cubicBezTo>
                    <a:pt x="459624" y="345282"/>
                    <a:pt x="459624" y="350773"/>
                    <a:pt x="463014" y="354160"/>
                  </a:cubicBezTo>
                  <a:lnTo>
                    <a:pt x="478908" y="370038"/>
                  </a:lnTo>
                  <a:lnTo>
                    <a:pt x="478908" y="377549"/>
                  </a:lnTo>
                  <a:lnTo>
                    <a:pt x="466536" y="390004"/>
                  </a:lnTo>
                  <a:lnTo>
                    <a:pt x="455590" y="379070"/>
                  </a:lnTo>
                  <a:cubicBezTo>
                    <a:pt x="456717" y="377518"/>
                    <a:pt x="457347" y="375662"/>
                    <a:pt x="457399" y="373746"/>
                  </a:cubicBezTo>
                  <a:lnTo>
                    <a:pt x="457399" y="311376"/>
                  </a:lnTo>
                  <a:lnTo>
                    <a:pt x="516407" y="252428"/>
                  </a:lnTo>
                  <a:lnTo>
                    <a:pt x="554858" y="290744"/>
                  </a:lnTo>
                  <a:cubicBezTo>
                    <a:pt x="558304" y="293992"/>
                    <a:pt x="563688" y="293992"/>
                    <a:pt x="567135" y="290744"/>
                  </a:cubicBezTo>
                  <a:cubicBezTo>
                    <a:pt x="570525" y="287373"/>
                    <a:pt x="570539" y="281895"/>
                    <a:pt x="567164" y="278508"/>
                  </a:cubicBezTo>
                  <a:cubicBezTo>
                    <a:pt x="567155" y="278499"/>
                    <a:pt x="567145" y="278489"/>
                    <a:pt x="567135" y="278479"/>
                  </a:cubicBezTo>
                  <a:lnTo>
                    <a:pt x="551146" y="262411"/>
                  </a:lnTo>
                  <a:lnTo>
                    <a:pt x="571228" y="242350"/>
                  </a:lnTo>
                  <a:cubicBezTo>
                    <a:pt x="574442" y="239003"/>
                    <a:pt x="574442" y="233718"/>
                    <a:pt x="571228" y="230370"/>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E619124F-F538-2B42-901C-9CE5F5F4F5B4}"/>
                </a:ext>
              </a:extLst>
            </p:cNvPr>
            <p:cNvSpPr/>
            <p:nvPr/>
          </p:nvSpPr>
          <p:spPr>
            <a:xfrm>
              <a:off x="9715576" y="-1627371"/>
              <a:ext cx="512407" cy="521952"/>
            </a:xfrm>
            <a:custGeom>
              <a:avLst/>
              <a:gdLst>
                <a:gd name="connsiteX0" fmla="*/ 652898 w 717140"/>
                <a:gd name="connsiteY0" fmla="*/ 329096 h 730498"/>
                <a:gd name="connsiteX1" fmla="*/ 717141 w 717140"/>
                <a:gd name="connsiteY1" fmla="*/ 293538 h 730498"/>
                <a:gd name="connsiteX2" fmla="*/ 706291 w 717140"/>
                <a:gd name="connsiteY2" fmla="*/ 252084 h 730498"/>
                <a:gd name="connsiteX3" fmla="*/ 691158 w 717140"/>
                <a:gd name="connsiteY3" fmla="*/ 213293 h 730498"/>
                <a:gd name="connsiteX4" fmla="*/ 618349 w 717140"/>
                <a:gd name="connsiteY4" fmla="*/ 221850 h 730498"/>
                <a:gd name="connsiteX5" fmla="*/ 575711 w 717140"/>
                <a:gd name="connsiteY5" fmla="*/ 163093 h 730498"/>
                <a:gd name="connsiteX6" fmla="*/ 606643 w 717140"/>
                <a:gd name="connsiteY6" fmla="*/ 96539 h 730498"/>
                <a:gd name="connsiteX7" fmla="*/ 538403 w 717140"/>
                <a:gd name="connsiteY7" fmla="*/ 46814 h 730498"/>
                <a:gd name="connsiteX8" fmla="*/ 484629 w 717140"/>
                <a:gd name="connsiteY8" fmla="*/ 96634 h 730498"/>
                <a:gd name="connsiteX9" fmla="*/ 415532 w 717140"/>
                <a:gd name="connsiteY9" fmla="*/ 74101 h 730498"/>
                <a:gd name="connsiteX10" fmla="*/ 401446 w 717140"/>
                <a:gd name="connsiteY10" fmla="*/ 2319 h 730498"/>
                <a:gd name="connsiteX11" fmla="*/ 319406 w 717140"/>
                <a:gd name="connsiteY11" fmla="*/ 2319 h 730498"/>
                <a:gd name="connsiteX12" fmla="*/ 304559 w 717140"/>
                <a:gd name="connsiteY12" fmla="*/ 73816 h 730498"/>
                <a:gd name="connsiteX13" fmla="*/ 235176 w 717140"/>
                <a:gd name="connsiteY13" fmla="*/ 95684 h 730498"/>
                <a:gd name="connsiteX14" fmla="*/ 181688 w 717140"/>
                <a:gd name="connsiteY14" fmla="*/ 45388 h 730498"/>
                <a:gd name="connsiteX15" fmla="*/ 113258 w 717140"/>
                <a:gd name="connsiteY15" fmla="*/ 94543 h 730498"/>
                <a:gd name="connsiteX16" fmla="*/ 143809 w 717140"/>
                <a:gd name="connsiteY16" fmla="*/ 161096 h 730498"/>
                <a:gd name="connsiteX17" fmla="*/ 100600 w 717140"/>
                <a:gd name="connsiteY17" fmla="*/ 219568 h 730498"/>
                <a:gd name="connsiteX18" fmla="*/ 27791 w 717140"/>
                <a:gd name="connsiteY18" fmla="*/ 210061 h 730498"/>
                <a:gd name="connsiteX19" fmla="*/ 1237 w 717140"/>
                <a:gd name="connsiteY19" fmla="*/ 290115 h 730498"/>
                <a:gd name="connsiteX20" fmla="*/ 65004 w 717140"/>
                <a:gd name="connsiteY20" fmla="*/ 326149 h 730498"/>
                <a:gd name="connsiteX21" fmla="*/ 65004 w 717140"/>
                <a:gd name="connsiteY21" fmla="*/ 398692 h 730498"/>
                <a:gd name="connsiteX22" fmla="*/ 0 w 717140"/>
                <a:gd name="connsiteY22" fmla="*/ 434536 h 730498"/>
                <a:gd name="connsiteX23" fmla="*/ 11326 w 717140"/>
                <a:gd name="connsiteY23" fmla="*/ 477701 h 730498"/>
                <a:gd name="connsiteX24" fmla="*/ 25983 w 717140"/>
                <a:gd name="connsiteY24" fmla="*/ 515732 h 730498"/>
                <a:gd name="connsiteX25" fmla="*/ 98886 w 717140"/>
                <a:gd name="connsiteY25" fmla="*/ 507365 h 730498"/>
                <a:gd name="connsiteX26" fmla="*/ 141239 w 717140"/>
                <a:gd name="connsiteY26" fmla="*/ 566312 h 730498"/>
                <a:gd name="connsiteX27" fmla="*/ 110022 w 717140"/>
                <a:gd name="connsiteY27" fmla="*/ 632866 h 730498"/>
                <a:gd name="connsiteX28" fmla="*/ 178262 w 717140"/>
                <a:gd name="connsiteY28" fmla="*/ 682876 h 730498"/>
                <a:gd name="connsiteX29" fmla="*/ 232321 w 717140"/>
                <a:gd name="connsiteY29" fmla="*/ 633246 h 730498"/>
                <a:gd name="connsiteX30" fmla="*/ 301323 w 717140"/>
                <a:gd name="connsiteY30" fmla="*/ 655969 h 730498"/>
                <a:gd name="connsiteX31" fmla="*/ 315123 w 717140"/>
                <a:gd name="connsiteY31" fmla="*/ 728037 h 730498"/>
                <a:gd name="connsiteX32" fmla="*/ 399638 w 717140"/>
                <a:gd name="connsiteY32" fmla="*/ 728037 h 730498"/>
                <a:gd name="connsiteX33" fmla="*/ 414009 w 717140"/>
                <a:gd name="connsiteY33" fmla="*/ 656065 h 730498"/>
                <a:gd name="connsiteX34" fmla="*/ 483297 w 717140"/>
                <a:gd name="connsiteY34" fmla="*/ 633912 h 730498"/>
                <a:gd name="connsiteX35" fmla="*/ 536880 w 717140"/>
                <a:gd name="connsiteY35" fmla="*/ 684112 h 730498"/>
                <a:gd name="connsiteX36" fmla="*/ 605406 w 717140"/>
                <a:gd name="connsiteY36" fmla="*/ 634672 h 730498"/>
                <a:gd name="connsiteX37" fmla="*/ 574759 w 717140"/>
                <a:gd name="connsiteY37" fmla="*/ 568119 h 730498"/>
                <a:gd name="connsiteX38" fmla="*/ 617683 w 717140"/>
                <a:gd name="connsiteY38" fmla="*/ 509457 h 730498"/>
                <a:gd name="connsiteX39" fmla="*/ 690396 w 717140"/>
                <a:gd name="connsiteY39" fmla="*/ 518394 h 730498"/>
                <a:gd name="connsiteX40" fmla="*/ 716855 w 717140"/>
                <a:gd name="connsiteY40" fmla="*/ 438244 h 730498"/>
                <a:gd name="connsiteX41" fmla="*/ 652802 w 717140"/>
                <a:gd name="connsiteY41" fmla="*/ 401640 h 73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140" h="730498">
                  <a:moveTo>
                    <a:pt x="652898" y="329096"/>
                  </a:moveTo>
                  <a:lnTo>
                    <a:pt x="717141" y="293538"/>
                  </a:lnTo>
                  <a:cubicBezTo>
                    <a:pt x="714397" y="279507"/>
                    <a:pt x="710773" y="265661"/>
                    <a:pt x="706291" y="252084"/>
                  </a:cubicBezTo>
                  <a:cubicBezTo>
                    <a:pt x="702032" y="238862"/>
                    <a:pt x="696978" y="225908"/>
                    <a:pt x="691158" y="213293"/>
                  </a:cubicBezTo>
                  <a:lnTo>
                    <a:pt x="618349" y="221850"/>
                  </a:lnTo>
                  <a:lnTo>
                    <a:pt x="575711" y="163093"/>
                  </a:lnTo>
                  <a:lnTo>
                    <a:pt x="606643" y="96539"/>
                  </a:lnTo>
                  <a:cubicBezTo>
                    <a:pt x="585903" y="77377"/>
                    <a:pt x="563002" y="60690"/>
                    <a:pt x="538403" y="46814"/>
                  </a:cubicBezTo>
                  <a:lnTo>
                    <a:pt x="484629" y="96634"/>
                  </a:lnTo>
                  <a:lnTo>
                    <a:pt x="415532" y="74101"/>
                  </a:lnTo>
                  <a:lnTo>
                    <a:pt x="401446" y="2319"/>
                  </a:lnTo>
                  <a:cubicBezTo>
                    <a:pt x="374187" y="-773"/>
                    <a:pt x="346665" y="-773"/>
                    <a:pt x="319406" y="2319"/>
                  </a:cubicBezTo>
                  <a:lnTo>
                    <a:pt x="304559" y="73816"/>
                  </a:lnTo>
                  <a:lnTo>
                    <a:pt x="235176" y="95684"/>
                  </a:lnTo>
                  <a:lnTo>
                    <a:pt x="181688" y="45388"/>
                  </a:lnTo>
                  <a:cubicBezTo>
                    <a:pt x="157047" y="59067"/>
                    <a:pt x="134083" y="75562"/>
                    <a:pt x="113258" y="94543"/>
                  </a:cubicBezTo>
                  <a:lnTo>
                    <a:pt x="143809" y="161096"/>
                  </a:lnTo>
                  <a:lnTo>
                    <a:pt x="100600" y="219568"/>
                  </a:lnTo>
                  <a:lnTo>
                    <a:pt x="27791" y="210061"/>
                  </a:lnTo>
                  <a:cubicBezTo>
                    <a:pt x="15870" y="235630"/>
                    <a:pt x="6959" y="262494"/>
                    <a:pt x="1237" y="290115"/>
                  </a:cubicBezTo>
                  <a:lnTo>
                    <a:pt x="65004" y="326149"/>
                  </a:lnTo>
                  <a:lnTo>
                    <a:pt x="65004" y="398692"/>
                  </a:lnTo>
                  <a:lnTo>
                    <a:pt x="0" y="434536"/>
                  </a:lnTo>
                  <a:cubicBezTo>
                    <a:pt x="2903" y="449139"/>
                    <a:pt x="6685" y="463553"/>
                    <a:pt x="11326" y="477701"/>
                  </a:cubicBezTo>
                  <a:cubicBezTo>
                    <a:pt x="15555" y="490621"/>
                    <a:pt x="20447" y="503314"/>
                    <a:pt x="25983" y="515732"/>
                  </a:cubicBezTo>
                  <a:lnTo>
                    <a:pt x="98886" y="507365"/>
                  </a:lnTo>
                  <a:lnTo>
                    <a:pt x="141239" y="566312"/>
                  </a:lnTo>
                  <a:lnTo>
                    <a:pt x="110022" y="632866"/>
                  </a:lnTo>
                  <a:cubicBezTo>
                    <a:pt x="130766" y="652104"/>
                    <a:pt x="153664" y="668885"/>
                    <a:pt x="178262" y="682876"/>
                  </a:cubicBezTo>
                  <a:lnTo>
                    <a:pt x="232321" y="633246"/>
                  </a:lnTo>
                  <a:lnTo>
                    <a:pt x="301323" y="655969"/>
                  </a:lnTo>
                  <a:lnTo>
                    <a:pt x="315123" y="728037"/>
                  </a:lnTo>
                  <a:cubicBezTo>
                    <a:pt x="343199" y="731319"/>
                    <a:pt x="371562" y="731319"/>
                    <a:pt x="399638" y="728037"/>
                  </a:cubicBezTo>
                  <a:lnTo>
                    <a:pt x="414009" y="656065"/>
                  </a:lnTo>
                  <a:lnTo>
                    <a:pt x="483297" y="633912"/>
                  </a:lnTo>
                  <a:lnTo>
                    <a:pt x="536880" y="684112"/>
                  </a:lnTo>
                  <a:cubicBezTo>
                    <a:pt x="561563" y="670342"/>
                    <a:pt x="584560" y="653750"/>
                    <a:pt x="605406" y="634672"/>
                  </a:cubicBezTo>
                  <a:lnTo>
                    <a:pt x="574759" y="568119"/>
                  </a:lnTo>
                  <a:lnTo>
                    <a:pt x="617683" y="509457"/>
                  </a:lnTo>
                  <a:lnTo>
                    <a:pt x="690396" y="518394"/>
                  </a:lnTo>
                  <a:cubicBezTo>
                    <a:pt x="702344" y="492811"/>
                    <a:pt x="711225" y="465908"/>
                    <a:pt x="716855" y="438244"/>
                  </a:cubicBezTo>
                  <a:lnTo>
                    <a:pt x="652802" y="401640"/>
                  </a:lnTo>
                  <a:close/>
                </a:path>
              </a:pathLst>
            </a:custGeom>
            <a:solidFill>
              <a:srgbClr val="5EA5C9"/>
            </a:solidFill>
            <a:ln w="9514"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4AA18058-33B4-094E-A4AA-F41C05895714}"/>
                </a:ext>
              </a:extLst>
            </p:cNvPr>
            <p:cNvSpPr/>
            <p:nvPr/>
          </p:nvSpPr>
          <p:spPr>
            <a:xfrm>
              <a:off x="9855165" y="-1483697"/>
              <a:ext cx="233826" cy="233584"/>
            </a:xfrm>
            <a:custGeom>
              <a:avLst/>
              <a:gdLst>
                <a:gd name="connsiteX0" fmla="*/ 301449 w 327251"/>
                <a:gd name="connsiteY0" fmla="*/ 251521 h 326913"/>
                <a:gd name="connsiteX1" fmla="*/ 75470 w 327251"/>
                <a:gd name="connsiteY1" fmla="*/ 301138 h 326913"/>
                <a:gd name="connsiteX2" fmla="*/ 25802 w 327251"/>
                <a:gd name="connsiteY2" fmla="*/ 75392 h 326913"/>
                <a:gd name="connsiteX3" fmla="*/ 251387 w 327251"/>
                <a:gd name="connsiteY3" fmla="*/ 25525 h 326913"/>
                <a:gd name="connsiteX4" fmla="*/ 301700 w 327251"/>
                <a:gd name="connsiteY4" fmla="*/ 251128 h 326913"/>
                <a:gd name="connsiteX5" fmla="*/ 301449 w 327251"/>
                <a:gd name="connsiteY5" fmla="*/ 251521 h 3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51" h="326913">
                  <a:moveTo>
                    <a:pt x="301449" y="251521"/>
                  </a:moveTo>
                  <a:cubicBezTo>
                    <a:pt x="252762" y="327561"/>
                    <a:pt x="151588" y="349775"/>
                    <a:pt x="75470" y="301138"/>
                  </a:cubicBezTo>
                  <a:cubicBezTo>
                    <a:pt x="-648" y="252501"/>
                    <a:pt x="-22885" y="151431"/>
                    <a:pt x="25802" y="75392"/>
                  </a:cubicBezTo>
                  <a:cubicBezTo>
                    <a:pt x="74391" y="-493"/>
                    <a:pt x="175284" y="-22797"/>
                    <a:pt x="251387" y="25525"/>
                  </a:cubicBezTo>
                  <a:cubicBezTo>
                    <a:pt x="327643" y="73944"/>
                    <a:pt x="350169" y="174950"/>
                    <a:pt x="301700" y="251128"/>
                  </a:cubicBezTo>
                  <a:cubicBezTo>
                    <a:pt x="301616" y="251259"/>
                    <a:pt x="301533" y="251390"/>
                    <a:pt x="301449" y="251521"/>
                  </a:cubicBezTo>
                  <a:close/>
                </a:path>
              </a:pathLst>
            </a:custGeom>
            <a:solidFill>
              <a:srgbClr val="FFFFFF"/>
            </a:solidFill>
            <a:ln w="9514" cap="flat">
              <a:noFill/>
              <a:prstDash val="solid"/>
              <a:miter/>
            </a:ln>
          </p:spPr>
          <p:txBody>
            <a:bodyPr rtlCol="0" anchor="ctr"/>
            <a:lstStyle/>
            <a:p>
              <a:endParaRPr lang="nl-NL"/>
            </a:p>
          </p:txBody>
        </p:sp>
      </p:grpSp>
      <p:sp>
        <p:nvSpPr>
          <p:cNvPr id="77" name="Vrije vorm 76">
            <a:extLst>
              <a:ext uri="{FF2B5EF4-FFF2-40B4-BE49-F238E27FC236}">
                <a16:creationId xmlns:a16="http://schemas.microsoft.com/office/drawing/2014/main" id="{04563B12-8D5B-EE42-AE6C-978373AB48D8}"/>
              </a:ext>
            </a:extLst>
          </p:cNvPr>
          <p:cNvSpPr>
            <a:spLocks noGrp="1"/>
          </p:cNvSpPr>
          <p:nvPr>
            <p:ph type="pic" sz="quarter" idx="10"/>
          </p:nvPr>
        </p:nvSpPr>
        <p:spPr>
          <a:xfrm>
            <a:off x="0" y="0"/>
            <a:ext cx="12191999" cy="6099858"/>
          </a:xfrm>
          <a:custGeom>
            <a:avLst/>
            <a:gdLst>
              <a:gd name="connsiteX0" fmla="*/ 9971949 w 12191999"/>
              <a:gd name="connsiteY0" fmla="*/ 824972 h 6099858"/>
              <a:gd name="connsiteX1" fmla="*/ 9624654 w 12191999"/>
              <a:gd name="connsiteY1" fmla="*/ 1171909 h 6099858"/>
              <a:gd name="connsiteX2" fmla="*/ 9971949 w 12191999"/>
              <a:gd name="connsiteY2" fmla="*/ 1518847 h 6099858"/>
              <a:gd name="connsiteX3" fmla="*/ 10291951 w 12191999"/>
              <a:gd name="connsiteY3" fmla="*/ 1306953 h 6099858"/>
              <a:gd name="connsiteX4" fmla="*/ 10294669 w 12191999"/>
              <a:gd name="connsiteY4" fmla="*/ 1298205 h 6099858"/>
              <a:gd name="connsiteX5" fmla="*/ 10312092 w 12191999"/>
              <a:gd name="connsiteY5" fmla="*/ 1338724 h 6099858"/>
              <a:gd name="connsiteX6" fmla="*/ 10584866 w 12191999"/>
              <a:gd name="connsiteY6" fmla="*/ 1517352 h 6099858"/>
              <a:gd name="connsiteX7" fmla="*/ 10606627 w 12191999"/>
              <a:gd name="connsiteY7" fmla="*/ 1518574 h 6099858"/>
              <a:gd name="connsiteX8" fmla="*/ 10610367 w 12191999"/>
              <a:gd name="connsiteY8" fmla="*/ 1518574 h 6099858"/>
              <a:gd name="connsiteX9" fmla="*/ 10616420 w 12191999"/>
              <a:gd name="connsiteY9" fmla="*/ 1518574 h 6099858"/>
              <a:gd name="connsiteX10" fmla="*/ 10624308 w 12191999"/>
              <a:gd name="connsiteY10" fmla="*/ 1518574 h 6099858"/>
              <a:gd name="connsiteX11" fmla="*/ 10627980 w 12191999"/>
              <a:gd name="connsiteY11" fmla="*/ 1518574 h 6099858"/>
              <a:gd name="connsiteX12" fmla="*/ 10651918 w 12191999"/>
              <a:gd name="connsiteY12" fmla="*/ 1517011 h 6099858"/>
              <a:gd name="connsiteX13" fmla="*/ 10873892 w 12191999"/>
              <a:gd name="connsiteY13" fmla="*/ 1404177 h 6099858"/>
              <a:gd name="connsiteX14" fmla="*/ 10938476 w 12191999"/>
              <a:gd name="connsiteY14" fmla="*/ 1299732 h 6099858"/>
              <a:gd name="connsiteX15" fmla="*/ 10939935 w 12191999"/>
              <a:gd name="connsiteY15" fmla="*/ 1306953 h 6099858"/>
              <a:gd name="connsiteX16" fmla="*/ 11259938 w 12191999"/>
              <a:gd name="connsiteY16" fmla="*/ 1518847 h 6099858"/>
              <a:gd name="connsiteX17" fmla="*/ 11607232 w 12191999"/>
              <a:gd name="connsiteY17" fmla="*/ 1171909 h 6099858"/>
              <a:gd name="connsiteX18" fmla="*/ 11259938 w 12191999"/>
              <a:gd name="connsiteY18" fmla="*/ 824972 h 6099858"/>
              <a:gd name="connsiteX19" fmla="*/ 10939935 w 12191999"/>
              <a:gd name="connsiteY19" fmla="*/ 1036866 h 6099858"/>
              <a:gd name="connsiteX20" fmla="*/ 10938775 w 12191999"/>
              <a:gd name="connsiteY20" fmla="*/ 1042606 h 6099858"/>
              <a:gd name="connsiteX21" fmla="*/ 10911203 w 12191999"/>
              <a:gd name="connsiteY21" fmla="*/ 988063 h 6099858"/>
              <a:gd name="connsiteX22" fmla="*/ 10648381 w 12191999"/>
              <a:gd name="connsiteY22" fmla="*/ 826384 h 6099858"/>
              <a:gd name="connsiteX23" fmla="*/ 10310323 w 12191999"/>
              <a:gd name="connsiteY23" fmla="*/ 1008158 h 6099858"/>
              <a:gd name="connsiteX24" fmla="*/ 10296926 w 12191999"/>
              <a:gd name="connsiteY24" fmla="*/ 1052878 h 6099858"/>
              <a:gd name="connsiteX25" fmla="*/ 10291951 w 12191999"/>
              <a:gd name="connsiteY25" fmla="*/ 1036866 h 6099858"/>
              <a:gd name="connsiteX26" fmla="*/ 9971949 w 12191999"/>
              <a:gd name="connsiteY26" fmla="*/ 824972 h 6099858"/>
              <a:gd name="connsiteX27" fmla="*/ 0 w 12191999"/>
              <a:gd name="connsiteY27" fmla="*/ 0 h 6099858"/>
              <a:gd name="connsiteX28" fmla="*/ 12191999 w 12191999"/>
              <a:gd name="connsiteY28" fmla="*/ 0 h 6099858"/>
              <a:gd name="connsiteX29" fmla="*/ 12191999 w 12191999"/>
              <a:gd name="connsiteY29" fmla="*/ 6099858 h 6099858"/>
              <a:gd name="connsiteX30" fmla="*/ 0 w 12191999"/>
              <a:gd name="connsiteY30" fmla="*/ 6099858 h 609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1999" h="6099858">
                <a:moveTo>
                  <a:pt x="9971949" y="824972"/>
                </a:moveTo>
                <a:cubicBezTo>
                  <a:pt x="9780143" y="824972"/>
                  <a:pt x="9624654" y="980301"/>
                  <a:pt x="9624654" y="1171909"/>
                </a:cubicBezTo>
                <a:cubicBezTo>
                  <a:pt x="9624654" y="1363518"/>
                  <a:pt x="9780143" y="1518847"/>
                  <a:pt x="9971949" y="1518847"/>
                </a:cubicBezTo>
                <a:cubicBezTo>
                  <a:pt x="10115803" y="1518847"/>
                  <a:pt x="10239229" y="1431474"/>
                  <a:pt x="10291951" y="1306953"/>
                </a:cubicBezTo>
                <a:lnTo>
                  <a:pt x="10294669" y="1298205"/>
                </a:lnTo>
                <a:lnTo>
                  <a:pt x="10312092" y="1338724"/>
                </a:lnTo>
                <a:cubicBezTo>
                  <a:pt x="10365794" y="1436325"/>
                  <a:pt x="10465490" y="1506401"/>
                  <a:pt x="10584866" y="1517352"/>
                </a:cubicBezTo>
                <a:cubicBezTo>
                  <a:pt x="10592074" y="1517962"/>
                  <a:pt x="10599351" y="1518574"/>
                  <a:pt x="10606627" y="1518574"/>
                </a:cubicBezTo>
                <a:lnTo>
                  <a:pt x="10610367" y="1518574"/>
                </a:lnTo>
                <a:lnTo>
                  <a:pt x="10616420" y="1518574"/>
                </a:lnTo>
                <a:cubicBezTo>
                  <a:pt x="10619072" y="1518574"/>
                  <a:pt x="10621656" y="1518574"/>
                  <a:pt x="10624308" y="1518574"/>
                </a:cubicBezTo>
                <a:lnTo>
                  <a:pt x="10627980" y="1518574"/>
                </a:lnTo>
                <a:cubicBezTo>
                  <a:pt x="10636005" y="1518370"/>
                  <a:pt x="10644029" y="1517827"/>
                  <a:pt x="10651918" y="1517011"/>
                </a:cubicBezTo>
                <a:cubicBezTo>
                  <a:pt x="10740371" y="1507792"/>
                  <a:pt x="10818190" y="1465937"/>
                  <a:pt x="10873892" y="1404177"/>
                </a:cubicBezTo>
                <a:lnTo>
                  <a:pt x="10938476" y="1299732"/>
                </a:lnTo>
                <a:lnTo>
                  <a:pt x="10939935" y="1306953"/>
                </a:lnTo>
                <a:cubicBezTo>
                  <a:pt x="10992657" y="1431474"/>
                  <a:pt x="11116084" y="1518847"/>
                  <a:pt x="11259938" y="1518847"/>
                </a:cubicBezTo>
                <a:cubicBezTo>
                  <a:pt x="11451744" y="1518847"/>
                  <a:pt x="11607232" y="1363518"/>
                  <a:pt x="11607232" y="1171909"/>
                </a:cubicBezTo>
                <a:cubicBezTo>
                  <a:pt x="11607232" y="980301"/>
                  <a:pt x="11451743" y="824972"/>
                  <a:pt x="11259938" y="824972"/>
                </a:cubicBezTo>
                <a:cubicBezTo>
                  <a:pt x="11116084" y="824972"/>
                  <a:pt x="10992657" y="912345"/>
                  <a:pt x="10939935" y="1036866"/>
                </a:cubicBezTo>
                <a:lnTo>
                  <a:pt x="10938775" y="1042606"/>
                </a:lnTo>
                <a:lnTo>
                  <a:pt x="10911203" y="988063"/>
                </a:lnTo>
                <a:cubicBezTo>
                  <a:pt x="10855416" y="898973"/>
                  <a:pt x="10760093" y="836632"/>
                  <a:pt x="10648381" y="826384"/>
                </a:cubicBezTo>
                <a:cubicBezTo>
                  <a:pt x="10505129" y="813243"/>
                  <a:pt x="10374223" y="888975"/>
                  <a:pt x="10310323" y="1008158"/>
                </a:cubicBezTo>
                <a:lnTo>
                  <a:pt x="10296926" y="1052878"/>
                </a:lnTo>
                <a:lnTo>
                  <a:pt x="10291951" y="1036866"/>
                </a:lnTo>
                <a:cubicBezTo>
                  <a:pt x="10239229" y="912345"/>
                  <a:pt x="10115803" y="824972"/>
                  <a:pt x="9971949" y="824972"/>
                </a:cubicBezTo>
                <a:close/>
                <a:moveTo>
                  <a:pt x="0" y="0"/>
                </a:moveTo>
                <a:lnTo>
                  <a:pt x="12191999" y="0"/>
                </a:lnTo>
                <a:lnTo>
                  <a:pt x="12191999" y="6099858"/>
                </a:lnTo>
                <a:lnTo>
                  <a:pt x="0" y="6099858"/>
                </a:lnTo>
                <a:close/>
              </a:path>
            </a:pathLst>
          </a:custGeom>
          <a:pattFill prst="ltDnDiag">
            <a:fgClr>
              <a:schemeClr val="accent3"/>
            </a:fgClr>
            <a:bgClr>
              <a:schemeClr val="bg1"/>
            </a:bgClr>
          </a:pattFill>
        </p:spPr>
        <p:txBody>
          <a:bodyPr wrap="square" lIns="0" tIns="0" rIns="0" bIns="0" anchor="ctr" anchorCtr="0">
            <a:noAutofit/>
          </a:bodyPr>
          <a:lstStyle>
            <a:lvl1pPr algn="ctr">
              <a:buNone/>
              <a:defRPr/>
            </a:lvl1pPr>
          </a:lstStyle>
          <a:p>
            <a:r>
              <a:rPr lang="nl-NL"/>
              <a:t>Klik op het pictogram als u een afbeelding wilt toevoegen</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7" y="2777924"/>
            <a:ext cx="5292724" cy="3003630"/>
          </a:xfrm>
          <a:solidFill>
            <a:schemeClr val="bg1"/>
          </a:solidFill>
        </p:spPr>
        <p:txBody>
          <a:bodyPr lIns="144000" tIns="144000" rIns="144000" bIns="144000" numCol="1" spcCol="216000">
            <a:noAutofit/>
          </a:bodyPr>
          <a:lstStyle>
            <a:lvl1pPr marL="0" indent="0" algn="l">
              <a:spcBef>
                <a:spcPts val="0"/>
              </a:spcBef>
              <a:buNone/>
              <a:defRPr sz="18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5EF8344B-F27F-D749-8892-4F4E31FAC076}"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D6532A5-3DE9-9B48-94E0-D7AA0F0BF818}"/>
              </a:ext>
            </a:extLst>
          </p:cNvPr>
          <p:cNvSpPr>
            <a:spLocks noGrp="1"/>
          </p:cNvSpPr>
          <p:nvPr>
            <p:ph type="ctrTitle" hasCustomPrompt="1"/>
          </p:nvPr>
        </p:nvSpPr>
        <p:spPr>
          <a:xfrm>
            <a:off x="803276" y="1076446"/>
            <a:ext cx="7437900" cy="1516283"/>
          </a:xfrm>
          <a:effectLst>
            <a:outerShdw blurRad="50800" dist="38100" dir="2700000" algn="tl" rotWithShape="0">
              <a:prstClr val="black">
                <a:alpha val="40000"/>
              </a:prstClr>
            </a:outerShdw>
          </a:effectLst>
        </p:spPr>
        <p:txBody>
          <a:bodyPr anchor="t" anchorCtr="0"/>
          <a:lstStyle>
            <a:lvl1pPr algn="l">
              <a:lnSpc>
                <a:spcPct val="80000"/>
              </a:lnSpc>
              <a:defRPr sz="4800" b="1">
                <a:solidFill>
                  <a:schemeClr val="bg1"/>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19836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p:tgtEl>
                                          <p:spTgt spid="3">
                                            <p:bg/>
                                          </p:spTgt>
                                        </p:tgtEl>
                                        <p:attrNameLst>
                                          <p:attrName>ppt_y</p:attrName>
                                        </p:attrNameLst>
                                      </p:cBhvr>
                                      <p:tavLst>
                                        <p:tav tm="0">
                                          <p:val>
                                            <p:strVal val="#ppt_y-#ppt_h*1.125000"/>
                                          </p:val>
                                        </p:tav>
                                        <p:tav tm="100000">
                                          <p:val>
                                            <p:strVal val="#ppt_y"/>
                                          </p:val>
                                        </p:tav>
                                      </p:tavLst>
                                    </p:anim>
                                    <p:animEffect transition="in" filter="wipe(down)">
                                      <p:cBhvr>
                                        <p:cTn id="13" dur="500"/>
                                        <p:tgtEl>
                                          <p:spTgt spid="3">
                                            <p:bg/>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 lvl="1">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down)">
                      <p:cBhvr>
                        <p:cTn dur="500"/>
                        <p:tgtEl>
                          <p:spTgt spid="3"/>
                        </p:tgtEl>
                      </p:cBhvr>
                    </p:animEffect>
                  </p:childTnLst>
                </p:cTn>
              </p:par>
            </p:tnLst>
          </p:tmpl>
        </p:tmplLst>
      </p:bldP>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to met quote">
    <p:spTree>
      <p:nvGrpSpPr>
        <p:cNvPr id="1" name=""/>
        <p:cNvGrpSpPr/>
        <p:nvPr/>
      </p:nvGrpSpPr>
      <p:grpSpPr>
        <a:xfrm>
          <a:off x="0" y="0"/>
          <a:ext cx="0" cy="0"/>
          <a:chOff x="0" y="0"/>
          <a:chExt cx="0" cy="0"/>
        </a:xfrm>
      </p:grpSpPr>
      <p:grpSp>
        <p:nvGrpSpPr>
          <p:cNvPr id="35" name="Groep 34">
            <a:extLst>
              <a:ext uri="{FF2B5EF4-FFF2-40B4-BE49-F238E27FC236}">
                <a16:creationId xmlns:a16="http://schemas.microsoft.com/office/drawing/2014/main" id="{45821F2E-5D56-1F4B-A563-817E4A1345AB}"/>
              </a:ext>
            </a:extLst>
          </p:cNvPr>
          <p:cNvGrpSpPr/>
          <p:nvPr/>
        </p:nvGrpSpPr>
        <p:grpSpPr>
          <a:xfrm>
            <a:off x="9624655" y="824908"/>
            <a:ext cx="1982578" cy="695917"/>
            <a:chOff x="9624655" y="-1713820"/>
            <a:chExt cx="1982578" cy="695917"/>
          </a:xfrm>
        </p:grpSpPr>
        <p:sp>
          <p:nvSpPr>
            <p:cNvPr id="36" name="Vrije vorm 35">
              <a:extLst>
                <a:ext uri="{FF2B5EF4-FFF2-40B4-BE49-F238E27FC236}">
                  <a16:creationId xmlns:a16="http://schemas.microsoft.com/office/drawing/2014/main" id="{405FF1DD-4DF0-3E42-A0AA-E6A77C1683BB}"/>
                </a:ext>
              </a:extLst>
            </p:cNvPr>
            <p:cNvSpPr/>
            <p:nvPr/>
          </p:nvSpPr>
          <p:spPr>
            <a:xfrm>
              <a:off x="10912644"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9"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E160B0FA-7544-8847-AB87-E1EAB1F1F02D}"/>
                </a:ext>
              </a:extLst>
            </p:cNvPr>
            <p:cNvSpPr/>
            <p:nvPr/>
          </p:nvSpPr>
          <p:spPr>
            <a:xfrm>
              <a:off x="9624655"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8"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545D84FB-D420-9D42-96E7-4FAFA942D039}"/>
                </a:ext>
              </a:extLst>
            </p:cNvPr>
            <p:cNvSpPr/>
            <p:nvPr/>
          </p:nvSpPr>
          <p:spPr>
            <a:xfrm>
              <a:off x="11041376" y="-1580810"/>
              <a:ext cx="437075" cy="457385"/>
            </a:xfrm>
            <a:custGeom>
              <a:avLst/>
              <a:gdLst>
                <a:gd name="connsiteX0" fmla="*/ 129818 w 611708"/>
                <a:gd name="connsiteY0" fmla="*/ 492877 h 640133"/>
                <a:gd name="connsiteX1" fmla="*/ 60626 w 611708"/>
                <a:gd name="connsiteY1" fmla="*/ 518832 h 640133"/>
                <a:gd name="connsiteX2" fmla="*/ 268392 w 611708"/>
                <a:gd name="connsiteY2" fmla="*/ 631213 h 640133"/>
                <a:gd name="connsiteX3" fmla="*/ 514228 w 611708"/>
                <a:gd name="connsiteY3" fmla="*/ 605352 h 640133"/>
                <a:gd name="connsiteX4" fmla="*/ 219949 w 611708"/>
                <a:gd name="connsiteY4" fmla="*/ 164292 h 640133"/>
                <a:gd name="connsiteX5" fmla="*/ 554011 w 611708"/>
                <a:gd name="connsiteY5" fmla="*/ 570744 h 640133"/>
                <a:gd name="connsiteX6" fmla="*/ 554011 w 611708"/>
                <a:gd name="connsiteY6" fmla="*/ 138336 h 640133"/>
                <a:gd name="connsiteX7" fmla="*/ 519368 w 611708"/>
                <a:gd name="connsiteY7" fmla="*/ 164292 h 640133"/>
                <a:gd name="connsiteX8" fmla="*/ 302941 w 611708"/>
                <a:gd name="connsiteY8" fmla="*/ 0 h 640133"/>
                <a:gd name="connsiteX9" fmla="*/ 285334 w 611708"/>
                <a:gd name="connsiteY9" fmla="*/ 45827 h 640133"/>
                <a:gd name="connsiteX10" fmla="*/ 8661 w 611708"/>
                <a:gd name="connsiteY10" fmla="*/ 17304 h 640133"/>
                <a:gd name="connsiteX11" fmla="*/ 51966 w 611708"/>
                <a:gd name="connsiteY11" fmla="*/ 268116 h 640133"/>
                <a:gd name="connsiteX12" fmla="*/ 0 w 611708"/>
                <a:gd name="connsiteY12" fmla="*/ 276673 h 640133"/>
                <a:gd name="connsiteX13" fmla="*/ 129818 w 611708"/>
                <a:gd name="connsiteY13" fmla="*/ 492877 h 6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708" h="640133">
                  <a:moveTo>
                    <a:pt x="129818" y="492877"/>
                  </a:moveTo>
                  <a:lnTo>
                    <a:pt x="60626" y="518832"/>
                  </a:lnTo>
                  <a:cubicBezTo>
                    <a:pt x="60626" y="518832"/>
                    <a:pt x="180166" y="602690"/>
                    <a:pt x="268392" y="631213"/>
                  </a:cubicBezTo>
                  <a:cubicBezTo>
                    <a:pt x="358332" y="660497"/>
                    <a:pt x="515846" y="608585"/>
                    <a:pt x="514228" y="605352"/>
                  </a:cubicBezTo>
                  <a:cubicBezTo>
                    <a:pt x="358428" y="276673"/>
                    <a:pt x="219949" y="164292"/>
                    <a:pt x="219949" y="164292"/>
                  </a:cubicBezTo>
                  <a:cubicBezTo>
                    <a:pt x="358428" y="250812"/>
                    <a:pt x="554011" y="570744"/>
                    <a:pt x="554011" y="570744"/>
                  </a:cubicBezTo>
                  <a:cubicBezTo>
                    <a:pt x="683829" y="423756"/>
                    <a:pt x="554011" y="138336"/>
                    <a:pt x="554011" y="138336"/>
                  </a:cubicBezTo>
                  <a:lnTo>
                    <a:pt x="519368" y="164292"/>
                  </a:lnTo>
                  <a:cubicBezTo>
                    <a:pt x="454364" y="38981"/>
                    <a:pt x="302941" y="0"/>
                    <a:pt x="302941" y="0"/>
                  </a:cubicBezTo>
                  <a:lnTo>
                    <a:pt x="285334" y="45827"/>
                  </a:lnTo>
                  <a:cubicBezTo>
                    <a:pt x="181784" y="-8652"/>
                    <a:pt x="8661" y="17304"/>
                    <a:pt x="8661" y="17304"/>
                  </a:cubicBezTo>
                  <a:cubicBezTo>
                    <a:pt x="13800" y="77868"/>
                    <a:pt x="17322" y="181596"/>
                    <a:pt x="51966" y="268116"/>
                  </a:cubicBezTo>
                  <a:lnTo>
                    <a:pt x="0" y="276673"/>
                  </a:lnTo>
                  <a:cubicBezTo>
                    <a:pt x="0" y="276673"/>
                    <a:pt x="25983" y="389148"/>
                    <a:pt x="129818" y="492877"/>
                  </a:cubicBezTo>
                  <a:close/>
                </a:path>
              </a:pathLst>
            </a:custGeom>
            <a:solidFill>
              <a:srgbClr val="C3CD43"/>
            </a:solidFill>
            <a:ln w="9514"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5DC22246-F311-F542-8413-BA16D39B4950}"/>
                </a:ext>
              </a:extLst>
            </p:cNvPr>
            <p:cNvSpPr/>
            <p:nvPr/>
          </p:nvSpPr>
          <p:spPr>
            <a:xfrm>
              <a:off x="10269307" y="-1713820"/>
              <a:ext cx="694612" cy="693666"/>
            </a:xfrm>
            <a:custGeom>
              <a:avLst/>
              <a:gdLst>
                <a:gd name="connsiteX0" fmla="*/ 971098 w 972144"/>
                <a:gd name="connsiteY0" fmla="*/ 485645 h 970820"/>
                <a:gd name="connsiteX1" fmla="*/ 535484 w 972144"/>
                <a:gd name="connsiteY1" fmla="*/ 968633 h 970820"/>
                <a:gd name="connsiteX2" fmla="*/ 535484 w 972144"/>
                <a:gd name="connsiteY2" fmla="*/ 968633 h 970820"/>
                <a:gd name="connsiteX3" fmla="*/ 501982 w 972144"/>
                <a:gd name="connsiteY3" fmla="*/ 970820 h 970820"/>
                <a:gd name="connsiteX4" fmla="*/ 496843 w 972144"/>
                <a:gd name="connsiteY4" fmla="*/ 970820 h 970820"/>
                <a:gd name="connsiteX5" fmla="*/ 496843 w 972144"/>
                <a:gd name="connsiteY5" fmla="*/ 970820 h 970820"/>
                <a:gd name="connsiteX6" fmla="*/ 485803 w 972144"/>
                <a:gd name="connsiteY6" fmla="*/ 970820 h 970820"/>
                <a:gd name="connsiteX7" fmla="*/ 477332 w 972144"/>
                <a:gd name="connsiteY7" fmla="*/ 970820 h 970820"/>
                <a:gd name="connsiteX8" fmla="*/ 472098 w 972144"/>
                <a:gd name="connsiteY8" fmla="*/ 970820 h 970820"/>
                <a:gd name="connsiteX9" fmla="*/ 441642 w 972144"/>
                <a:gd name="connsiteY9" fmla="*/ 969109 h 970820"/>
                <a:gd name="connsiteX10" fmla="*/ 441642 w 972144"/>
                <a:gd name="connsiteY10" fmla="*/ 969109 h 970820"/>
                <a:gd name="connsiteX11" fmla="*/ 2068 w 972144"/>
                <a:gd name="connsiteY11" fmla="*/ 441187 h 970820"/>
                <a:gd name="connsiteX12" fmla="*/ 530535 w 972144"/>
                <a:gd name="connsiteY12" fmla="*/ 2066 h 970820"/>
                <a:gd name="connsiteX13" fmla="*/ 972145 w 972144"/>
                <a:gd name="connsiteY13" fmla="*/ 485550 h 9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144" h="970820">
                  <a:moveTo>
                    <a:pt x="971098" y="485645"/>
                  </a:moveTo>
                  <a:cubicBezTo>
                    <a:pt x="971126" y="734322"/>
                    <a:pt x="783074" y="942826"/>
                    <a:pt x="535484" y="968633"/>
                  </a:cubicBezTo>
                  <a:lnTo>
                    <a:pt x="535484" y="968633"/>
                  </a:lnTo>
                  <a:cubicBezTo>
                    <a:pt x="524444" y="969774"/>
                    <a:pt x="513213" y="970535"/>
                    <a:pt x="501982" y="970820"/>
                  </a:cubicBezTo>
                  <a:lnTo>
                    <a:pt x="496843" y="970820"/>
                  </a:lnTo>
                  <a:lnTo>
                    <a:pt x="496843" y="970820"/>
                  </a:lnTo>
                  <a:cubicBezTo>
                    <a:pt x="493131" y="970820"/>
                    <a:pt x="489515" y="970820"/>
                    <a:pt x="485803" y="970820"/>
                  </a:cubicBezTo>
                  <a:lnTo>
                    <a:pt x="477332" y="970820"/>
                  </a:lnTo>
                  <a:lnTo>
                    <a:pt x="472098" y="970820"/>
                  </a:lnTo>
                  <a:cubicBezTo>
                    <a:pt x="461914" y="970820"/>
                    <a:pt x="451730" y="969964"/>
                    <a:pt x="441642" y="969109"/>
                  </a:cubicBezTo>
                  <a:lnTo>
                    <a:pt x="441642" y="969109"/>
                  </a:lnTo>
                  <a:cubicBezTo>
                    <a:pt x="174325" y="944587"/>
                    <a:pt x="-22479" y="708228"/>
                    <a:pt x="2068" y="441187"/>
                  </a:cubicBezTo>
                  <a:cubicBezTo>
                    <a:pt x="26615" y="174145"/>
                    <a:pt x="263218" y="-22456"/>
                    <a:pt x="530535" y="2066"/>
                  </a:cubicBezTo>
                  <a:cubicBezTo>
                    <a:pt x="780688" y="25013"/>
                    <a:pt x="972125" y="234603"/>
                    <a:pt x="972145" y="485550"/>
                  </a:cubicBezTo>
                  <a:close/>
                </a:path>
              </a:pathLst>
            </a:custGeom>
            <a:solidFill>
              <a:srgbClr val="FFFFFF"/>
            </a:solidFill>
            <a:ln w="9514"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04033372-EE00-A449-8B49-9C75EC5BF456}"/>
                </a:ext>
              </a:extLst>
            </p:cNvPr>
            <p:cNvSpPr/>
            <p:nvPr/>
          </p:nvSpPr>
          <p:spPr>
            <a:xfrm>
              <a:off x="10366843" y="-1629723"/>
              <a:ext cx="498470" cy="609840"/>
            </a:xfrm>
            <a:custGeom>
              <a:avLst/>
              <a:gdLst>
                <a:gd name="connsiteX0" fmla="*/ 344822 w 697634"/>
                <a:gd name="connsiteY0" fmla="*/ 673902 h 853501"/>
                <a:gd name="connsiteX1" fmla="*/ 349010 w 697634"/>
                <a:gd name="connsiteY1" fmla="*/ 667247 h 853501"/>
                <a:gd name="connsiteX2" fmla="*/ 354340 w 697634"/>
                <a:gd name="connsiteY2" fmla="*/ 678656 h 853501"/>
                <a:gd name="connsiteX3" fmla="*/ 341777 w 697634"/>
                <a:gd name="connsiteY3" fmla="*/ 678656 h 853501"/>
                <a:gd name="connsiteX4" fmla="*/ 344822 w 697634"/>
                <a:gd name="connsiteY4" fmla="*/ 673902 h 853501"/>
                <a:gd name="connsiteX5" fmla="*/ 697635 w 697634"/>
                <a:gd name="connsiteY5" fmla="*/ 417196 h 853501"/>
                <a:gd name="connsiteX6" fmla="*/ 677172 w 697634"/>
                <a:gd name="connsiteY6" fmla="*/ 341135 h 853501"/>
                <a:gd name="connsiteX7" fmla="*/ 667655 w 697634"/>
                <a:gd name="connsiteY7" fmla="*/ 246058 h 853501"/>
                <a:gd name="connsiteX8" fmla="*/ 581998 w 697634"/>
                <a:gd name="connsiteY8" fmla="*/ 120462 h 853501"/>
                <a:gd name="connsiteX9" fmla="*/ 498815 w 697634"/>
                <a:gd name="connsiteY9" fmla="*/ 55144 h 853501"/>
                <a:gd name="connsiteX10" fmla="*/ 489298 w 697634"/>
                <a:gd name="connsiteY10" fmla="*/ 55715 h 853501"/>
                <a:gd name="connsiteX11" fmla="*/ 409636 w 697634"/>
                <a:gd name="connsiteY11" fmla="*/ 0 h 853501"/>
                <a:gd name="connsiteX12" fmla="*/ 348820 w 697634"/>
                <a:gd name="connsiteY12" fmla="*/ 66554 h 853501"/>
                <a:gd name="connsiteX13" fmla="*/ 288003 w 697634"/>
                <a:gd name="connsiteY13" fmla="*/ 0 h 853501"/>
                <a:gd name="connsiteX14" fmla="*/ 208342 w 697634"/>
                <a:gd name="connsiteY14" fmla="*/ 55715 h 853501"/>
                <a:gd name="connsiteX15" fmla="*/ 198825 w 697634"/>
                <a:gd name="connsiteY15" fmla="*/ 55144 h 853501"/>
                <a:gd name="connsiteX16" fmla="*/ 115737 w 697634"/>
                <a:gd name="connsiteY16" fmla="*/ 120462 h 853501"/>
                <a:gd name="connsiteX17" fmla="*/ 30080 w 697634"/>
                <a:gd name="connsiteY17" fmla="*/ 246153 h 853501"/>
                <a:gd name="connsiteX18" fmla="*/ 20563 w 697634"/>
                <a:gd name="connsiteY18" fmla="*/ 341230 h 853501"/>
                <a:gd name="connsiteX19" fmla="*/ 5 w 697634"/>
                <a:gd name="connsiteY19" fmla="*/ 417291 h 853501"/>
                <a:gd name="connsiteX20" fmla="*/ 57110 w 697634"/>
                <a:gd name="connsiteY20" fmla="*/ 534425 h 853501"/>
                <a:gd name="connsiteX21" fmla="*/ 55397 w 697634"/>
                <a:gd name="connsiteY21" fmla="*/ 556007 h 853501"/>
                <a:gd name="connsiteX22" fmla="*/ 157233 w 697634"/>
                <a:gd name="connsiteY22" fmla="*/ 683695 h 853501"/>
                <a:gd name="connsiteX23" fmla="*/ 253455 w 697634"/>
                <a:gd name="connsiteY23" fmla="*/ 736273 h 853501"/>
                <a:gd name="connsiteX24" fmla="*/ 308275 w 697634"/>
                <a:gd name="connsiteY24" fmla="*/ 716402 h 853501"/>
                <a:gd name="connsiteX25" fmla="*/ 304373 w 697634"/>
                <a:gd name="connsiteY25" fmla="*/ 851790 h 853501"/>
                <a:gd name="connsiteX26" fmla="*/ 334829 w 697634"/>
                <a:gd name="connsiteY26" fmla="*/ 853502 h 853501"/>
                <a:gd name="connsiteX27" fmla="*/ 340064 w 697634"/>
                <a:gd name="connsiteY27" fmla="*/ 853502 h 853501"/>
                <a:gd name="connsiteX28" fmla="*/ 348534 w 697634"/>
                <a:gd name="connsiteY28" fmla="*/ 853502 h 853501"/>
                <a:gd name="connsiteX29" fmla="*/ 359575 w 697634"/>
                <a:gd name="connsiteY29" fmla="*/ 853502 h 853501"/>
                <a:gd name="connsiteX30" fmla="*/ 359575 w 697634"/>
                <a:gd name="connsiteY30" fmla="*/ 853502 h 853501"/>
                <a:gd name="connsiteX31" fmla="*/ 364714 w 697634"/>
                <a:gd name="connsiteY31" fmla="*/ 853502 h 853501"/>
                <a:gd name="connsiteX32" fmla="*/ 398215 w 697634"/>
                <a:gd name="connsiteY32" fmla="*/ 851315 h 853501"/>
                <a:gd name="connsiteX33" fmla="*/ 394599 w 697634"/>
                <a:gd name="connsiteY33" fmla="*/ 723247 h 853501"/>
                <a:gd name="connsiteX34" fmla="*/ 443138 w 697634"/>
                <a:gd name="connsiteY34" fmla="*/ 736463 h 853501"/>
                <a:gd name="connsiteX35" fmla="*/ 539264 w 697634"/>
                <a:gd name="connsiteY35" fmla="*/ 683885 h 853501"/>
                <a:gd name="connsiteX36" fmla="*/ 641291 w 697634"/>
                <a:gd name="connsiteY36" fmla="*/ 556198 h 853501"/>
                <a:gd name="connsiteX37" fmla="*/ 639578 w 697634"/>
                <a:gd name="connsiteY37" fmla="*/ 534615 h 853501"/>
                <a:gd name="connsiteX38" fmla="*/ 696968 w 697634"/>
                <a:gd name="connsiteY38" fmla="*/ 417101 h 85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634" h="853501">
                  <a:moveTo>
                    <a:pt x="344822" y="673902"/>
                  </a:moveTo>
                  <a:cubicBezTo>
                    <a:pt x="346250" y="671716"/>
                    <a:pt x="347678" y="669529"/>
                    <a:pt x="349010" y="667247"/>
                  </a:cubicBezTo>
                  <a:cubicBezTo>
                    <a:pt x="350556" y="671153"/>
                    <a:pt x="352336" y="674963"/>
                    <a:pt x="354340" y="678656"/>
                  </a:cubicBezTo>
                  <a:lnTo>
                    <a:pt x="341777" y="678656"/>
                  </a:lnTo>
                  <a:cubicBezTo>
                    <a:pt x="342348" y="677135"/>
                    <a:pt x="343395" y="675519"/>
                    <a:pt x="344822" y="673902"/>
                  </a:cubicBezTo>
                  <a:close/>
                  <a:moveTo>
                    <a:pt x="697635" y="417196"/>
                  </a:moveTo>
                  <a:cubicBezTo>
                    <a:pt x="697666" y="390481"/>
                    <a:pt x="690605" y="364235"/>
                    <a:pt x="677172" y="341135"/>
                  </a:cubicBezTo>
                  <a:cubicBezTo>
                    <a:pt x="690446" y="309896"/>
                    <a:pt x="686858" y="274052"/>
                    <a:pt x="667655" y="246058"/>
                  </a:cubicBezTo>
                  <a:cubicBezTo>
                    <a:pt x="666277" y="191019"/>
                    <a:pt x="632767" y="141885"/>
                    <a:pt x="581998" y="120462"/>
                  </a:cubicBezTo>
                  <a:cubicBezTo>
                    <a:pt x="571948" y="82598"/>
                    <a:pt x="538019" y="55956"/>
                    <a:pt x="498815" y="55144"/>
                  </a:cubicBezTo>
                  <a:cubicBezTo>
                    <a:pt x="495634" y="55156"/>
                    <a:pt x="492457" y="55346"/>
                    <a:pt x="489298" y="55715"/>
                  </a:cubicBezTo>
                  <a:cubicBezTo>
                    <a:pt x="476520" y="22716"/>
                    <a:pt x="445047" y="704"/>
                    <a:pt x="409636" y="0"/>
                  </a:cubicBezTo>
                  <a:cubicBezTo>
                    <a:pt x="386033" y="0"/>
                    <a:pt x="359099" y="19015"/>
                    <a:pt x="348820" y="66554"/>
                  </a:cubicBezTo>
                  <a:cubicBezTo>
                    <a:pt x="334924" y="19966"/>
                    <a:pt x="311606" y="0"/>
                    <a:pt x="288003" y="0"/>
                  </a:cubicBezTo>
                  <a:cubicBezTo>
                    <a:pt x="252593" y="704"/>
                    <a:pt x="221119" y="22716"/>
                    <a:pt x="208342" y="55715"/>
                  </a:cubicBezTo>
                  <a:cubicBezTo>
                    <a:pt x="205183" y="55350"/>
                    <a:pt x="202005" y="55159"/>
                    <a:pt x="198825" y="55144"/>
                  </a:cubicBezTo>
                  <a:cubicBezTo>
                    <a:pt x="159656" y="55998"/>
                    <a:pt x="125777" y="82632"/>
                    <a:pt x="115737" y="120462"/>
                  </a:cubicBezTo>
                  <a:cubicBezTo>
                    <a:pt x="64953" y="141918"/>
                    <a:pt x="31445" y="191087"/>
                    <a:pt x="30080" y="246153"/>
                  </a:cubicBezTo>
                  <a:cubicBezTo>
                    <a:pt x="10894" y="274154"/>
                    <a:pt x="7307" y="309988"/>
                    <a:pt x="20563" y="341230"/>
                  </a:cubicBezTo>
                  <a:cubicBezTo>
                    <a:pt x="7092" y="364319"/>
                    <a:pt x="-2" y="390566"/>
                    <a:pt x="5" y="417291"/>
                  </a:cubicBezTo>
                  <a:cubicBezTo>
                    <a:pt x="-371" y="463114"/>
                    <a:pt x="20764" y="506467"/>
                    <a:pt x="57110" y="534425"/>
                  </a:cubicBezTo>
                  <a:cubicBezTo>
                    <a:pt x="55964" y="541562"/>
                    <a:pt x="55392" y="548779"/>
                    <a:pt x="55397" y="556007"/>
                  </a:cubicBezTo>
                  <a:cubicBezTo>
                    <a:pt x="55396" y="620279"/>
                    <a:pt x="99843" y="674378"/>
                    <a:pt x="157233" y="683695"/>
                  </a:cubicBezTo>
                  <a:cubicBezTo>
                    <a:pt x="178620" y="716049"/>
                    <a:pt x="214647" y="735735"/>
                    <a:pt x="253455" y="736273"/>
                  </a:cubicBezTo>
                  <a:cubicBezTo>
                    <a:pt x="273510" y="736356"/>
                    <a:pt x="292941" y="729313"/>
                    <a:pt x="308275" y="716402"/>
                  </a:cubicBezTo>
                  <a:lnTo>
                    <a:pt x="304373" y="851790"/>
                  </a:lnTo>
                  <a:cubicBezTo>
                    <a:pt x="314462" y="852646"/>
                    <a:pt x="324645" y="853312"/>
                    <a:pt x="334829" y="853502"/>
                  </a:cubicBezTo>
                  <a:lnTo>
                    <a:pt x="340064" y="853502"/>
                  </a:lnTo>
                  <a:lnTo>
                    <a:pt x="348534" y="853502"/>
                  </a:lnTo>
                  <a:cubicBezTo>
                    <a:pt x="352246" y="853502"/>
                    <a:pt x="355863" y="853502"/>
                    <a:pt x="359575" y="853502"/>
                  </a:cubicBezTo>
                  <a:lnTo>
                    <a:pt x="359575" y="853502"/>
                  </a:lnTo>
                  <a:lnTo>
                    <a:pt x="364714" y="853502"/>
                  </a:lnTo>
                  <a:cubicBezTo>
                    <a:pt x="375945" y="853502"/>
                    <a:pt x="387175" y="852456"/>
                    <a:pt x="398215" y="851315"/>
                  </a:cubicBezTo>
                  <a:lnTo>
                    <a:pt x="394599" y="723247"/>
                  </a:lnTo>
                  <a:cubicBezTo>
                    <a:pt x="409299" y="731922"/>
                    <a:pt x="426064" y="736486"/>
                    <a:pt x="443138" y="736463"/>
                  </a:cubicBezTo>
                  <a:cubicBezTo>
                    <a:pt x="481925" y="735944"/>
                    <a:pt x="517931" y="716250"/>
                    <a:pt x="539264" y="683885"/>
                  </a:cubicBezTo>
                  <a:cubicBezTo>
                    <a:pt x="596369" y="674378"/>
                    <a:pt x="641291" y="620469"/>
                    <a:pt x="641291" y="556198"/>
                  </a:cubicBezTo>
                  <a:cubicBezTo>
                    <a:pt x="641300" y="548969"/>
                    <a:pt x="640727" y="541752"/>
                    <a:pt x="639578" y="534615"/>
                  </a:cubicBezTo>
                  <a:cubicBezTo>
                    <a:pt x="676115" y="506616"/>
                    <a:pt x="697366" y="463100"/>
                    <a:pt x="696968" y="417101"/>
                  </a:cubicBezTo>
                  <a:close/>
                </a:path>
              </a:pathLst>
            </a:custGeom>
            <a:solidFill>
              <a:srgbClr val="E8A326"/>
            </a:solidFill>
            <a:ln w="9514"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7E710D68-6BE8-1248-A148-0A53CBEF08B2}"/>
                </a:ext>
              </a:extLst>
            </p:cNvPr>
            <p:cNvSpPr/>
            <p:nvPr/>
          </p:nvSpPr>
          <p:spPr>
            <a:xfrm>
              <a:off x="10436686" y="-1453435"/>
              <a:ext cx="15096" cy="15081"/>
            </a:xfrm>
            <a:custGeom>
              <a:avLst/>
              <a:gdLst>
                <a:gd name="connsiteX0" fmla="*/ 10469 w 21128"/>
                <a:gd name="connsiteY0" fmla="*/ 21107 h 21106"/>
                <a:gd name="connsiteX1" fmla="*/ 21128 w 21128"/>
                <a:gd name="connsiteY1" fmla="*/ 10649 h 21106"/>
                <a:gd name="connsiteX2" fmla="*/ 10660 w 21128"/>
                <a:gd name="connsiteY2" fmla="*/ 0 h 21106"/>
                <a:gd name="connsiteX3" fmla="*/ 0 w 21128"/>
                <a:gd name="connsiteY3" fmla="*/ 10458 h 21106"/>
                <a:gd name="connsiteX4" fmla="*/ 0 w 21128"/>
                <a:gd name="connsiteY4" fmla="*/ 10553 h 21106"/>
                <a:gd name="connsiteX5" fmla="*/ 10469 w 21128"/>
                <a:gd name="connsiteY5" fmla="*/ 21107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10469" y="21107"/>
                  </a:moveTo>
                  <a:cubicBezTo>
                    <a:pt x="16304" y="21159"/>
                    <a:pt x="21076" y="16477"/>
                    <a:pt x="21128" y="10649"/>
                  </a:cubicBezTo>
                  <a:cubicBezTo>
                    <a:pt x="21181" y="4820"/>
                    <a:pt x="16494" y="53"/>
                    <a:pt x="10660" y="0"/>
                  </a:cubicBezTo>
                  <a:cubicBezTo>
                    <a:pt x="4825" y="-52"/>
                    <a:pt x="53" y="4630"/>
                    <a:pt x="0" y="10458"/>
                  </a:cubicBezTo>
                  <a:cubicBezTo>
                    <a:pt x="0" y="10490"/>
                    <a:pt x="0" y="10522"/>
                    <a:pt x="0" y="10553"/>
                  </a:cubicBezTo>
                  <a:cubicBezTo>
                    <a:pt x="0" y="16345"/>
                    <a:pt x="4672" y="21054"/>
                    <a:pt x="10469"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0402B359-39E2-B847-A323-F1EB0AA577F1}"/>
                </a:ext>
              </a:extLst>
            </p:cNvPr>
            <p:cNvSpPr/>
            <p:nvPr/>
          </p:nvSpPr>
          <p:spPr>
            <a:xfrm>
              <a:off x="10648790" y="-1543243"/>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76F0ABE2-3EA0-1E45-B5C9-8FFB2349EBF7}"/>
                </a:ext>
              </a:extLst>
            </p:cNvPr>
            <p:cNvSpPr/>
            <p:nvPr/>
          </p:nvSpPr>
          <p:spPr>
            <a:xfrm>
              <a:off x="10781534" y="-1371779"/>
              <a:ext cx="15096" cy="15081"/>
            </a:xfrm>
            <a:custGeom>
              <a:avLst/>
              <a:gdLst>
                <a:gd name="connsiteX0" fmla="*/ 0 w 21128"/>
                <a:gd name="connsiteY0" fmla="*/ 10554 h 21106"/>
                <a:gd name="connsiteX1" fmla="*/ 10565 w 21128"/>
                <a:gd name="connsiteY1" fmla="*/ 21107 h 21106"/>
                <a:gd name="connsiteX2" fmla="*/ 21129 w 21128"/>
                <a:gd name="connsiteY2" fmla="*/ 10553 h 21106"/>
                <a:gd name="connsiteX3" fmla="*/ 10564 w 21128"/>
                <a:gd name="connsiteY3" fmla="*/ 0 h 21106"/>
                <a:gd name="connsiteX4" fmla="*/ 10469 w 21128"/>
                <a:gd name="connsiteY4" fmla="*/ 0 h 21106"/>
                <a:gd name="connsiteX5" fmla="*/ 0 w 21128"/>
                <a:gd name="connsiteY5" fmla="*/ 10554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0" y="10554"/>
                  </a:moveTo>
                  <a:cubicBezTo>
                    <a:pt x="0" y="16382"/>
                    <a:pt x="4730" y="21107"/>
                    <a:pt x="10565" y="21107"/>
                  </a:cubicBezTo>
                  <a:cubicBezTo>
                    <a:pt x="16399" y="21107"/>
                    <a:pt x="21129" y="16382"/>
                    <a:pt x="21129" y="10553"/>
                  </a:cubicBezTo>
                  <a:cubicBezTo>
                    <a:pt x="21128" y="4725"/>
                    <a:pt x="16399" y="0"/>
                    <a:pt x="10564" y="0"/>
                  </a:cubicBezTo>
                  <a:cubicBezTo>
                    <a:pt x="10532" y="0"/>
                    <a:pt x="10501" y="0"/>
                    <a:pt x="10469" y="0"/>
                  </a:cubicBezTo>
                  <a:cubicBezTo>
                    <a:pt x="4672" y="53"/>
                    <a:pt x="0" y="4762"/>
                    <a:pt x="0" y="10554"/>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A142C218-1432-9443-A037-C40A17848518}"/>
                </a:ext>
              </a:extLst>
            </p:cNvPr>
            <p:cNvSpPr/>
            <p:nvPr/>
          </p:nvSpPr>
          <p:spPr>
            <a:xfrm>
              <a:off x="10754400" y="-1487469"/>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295D19A7-1ACE-F644-99ED-D7967A92B72E}"/>
                </a:ext>
              </a:extLst>
            </p:cNvPr>
            <p:cNvSpPr/>
            <p:nvPr/>
          </p:nvSpPr>
          <p:spPr>
            <a:xfrm>
              <a:off x="10719854" y="-152578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48AF449E-E4D8-0841-8A03-A917664B252C}"/>
                </a:ext>
              </a:extLst>
            </p:cNvPr>
            <p:cNvSpPr/>
            <p:nvPr/>
          </p:nvSpPr>
          <p:spPr>
            <a:xfrm>
              <a:off x="10731619" y="-1537537"/>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08E8A3EF-CDB2-5E46-9DEA-92903EDA680D}"/>
                </a:ext>
              </a:extLst>
            </p:cNvPr>
            <p:cNvSpPr/>
            <p:nvPr/>
          </p:nvSpPr>
          <p:spPr>
            <a:xfrm>
              <a:off x="10515571" y="-151260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FFA22E77-479F-9C44-8919-BA7E6FB36DE3}"/>
                </a:ext>
              </a:extLst>
            </p:cNvPr>
            <p:cNvSpPr/>
            <p:nvPr/>
          </p:nvSpPr>
          <p:spPr>
            <a:xfrm>
              <a:off x="10533116" y="-1504249"/>
              <a:ext cx="15096" cy="15081"/>
            </a:xfrm>
            <a:custGeom>
              <a:avLst/>
              <a:gdLst>
                <a:gd name="connsiteX0" fmla="*/ 21129 w 21128"/>
                <a:gd name="connsiteY0" fmla="*/ 10553 h 21106"/>
                <a:gd name="connsiteX1" fmla="*/ 10564 w 21128"/>
                <a:gd name="connsiteY1" fmla="*/ 21107 h 21106"/>
                <a:gd name="connsiteX2" fmla="*/ 0 w 21128"/>
                <a:gd name="connsiteY2" fmla="*/ 10553 h 21106"/>
                <a:gd name="connsiteX3" fmla="*/ 10564 w 21128"/>
                <a:gd name="connsiteY3" fmla="*/ 0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16382"/>
                    <a:pt x="16399" y="21107"/>
                    <a:pt x="10564" y="21107"/>
                  </a:cubicBezTo>
                  <a:cubicBezTo>
                    <a:pt x="4730" y="21107"/>
                    <a:pt x="0" y="16382"/>
                    <a:pt x="0" y="10553"/>
                  </a:cubicBezTo>
                  <a:cubicBezTo>
                    <a:pt x="0" y="4725"/>
                    <a:pt x="4730" y="0"/>
                    <a:pt x="10564" y="0"/>
                  </a:cubicBezTo>
                  <a:cubicBezTo>
                    <a:pt x="16399" y="0"/>
                    <a:pt x="21129" y="4725"/>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789C23BC-D1F0-F640-92BC-82BA7FE9D344}"/>
                </a:ext>
              </a:extLst>
            </p:cNvPr>
            <p:cNvSpPr/>
            <p:nvPr/>
          </p:nvSpPr>
          <p:spPr>
            <a:xfrm>
              <a:off x="10704077" y="-1312948"/>
              <a:ext cx="15096" cy="15081"/>
            </a:xfrm>
            <a:custGeom>
              <a:avLst/>
              <a:gdLst>
                <a:gd name="connsiteX0" fmla="*/ 21129 w 21128"/>
                <a:gd name="connsiteY0" fmla="*/ 10553 h 21106"/>
                <a:gd name="connsiteX1" fmla="*/ 10564 w 21128"/>
                <a:gd name="connsiteY1" fmla="*/ 0 h 21106"/>
                <a:gd name="connsiteX2" fmla="*/ 0 w 21128"/>
                <a:gd name="connsiteY2" fmla="*/ 10553 h 21106"/>
                <a:gd name="connsiteX3" fmla="*/ 10564 w 21128"/>
                <a:gd name="connsiteY3" fmla="*/ 21107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4725"/>
                    <a:pt x="16399" y="0"/>
                    <a:pt x="10564" y="0"/>
                  </a:cubicBezTo>
                  <a:cubicBezTo>
                    <a:pt x="4730" y="0"/>
                    <a:pt x="0" y="4725"/>
                    <a:pt x="0" y="10553"/>
                  </a:cubicBezTo>
                  <a:cubicBezTo>
                    <a:pt x="0" y="16382"/>
                    <a:pt x="4730" y="21107"/>
                    <a:pt x="10564" y="21107"/>
                  </a:cubicBezTo>
                  <a:cubicBezTo>
                    <a:pt x="16399" y="21107"/>
                    <a:pt x="21129" y="16382"/>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8D082D7B-E971-A845-B839-F547C5E28418}"/>
                </a:ext>
              </a:extLst>
            </p:cNvPr>
            <p:cNvSpPr/>
            <p:nvPr/>
          </p:nvSpPr>
          <p:spPr>
            <a:xfrm>
              <a:off x="10412961" y="-1568515"/>
              <a:ext cx="409873" cy="550612"/>
            </a:xfrm>
            <a:custGeom>
              <a:avLst/>
              <a:gdLst>
                <a:gd name="connsiteX0" fmla="*/ 571228 w 573638"/>
                <a:gd name="connsiteY0" fmla="*/ 230370 h 770609"/>
                <a:gd name="connsiteX1" fmla="*/ 571228 w 573638"/>
                <a:gd name="connsiteY1" fmla="*/ 230370 h 770609"/>
                <a:gd name="connsiteX2" fmla="*/ 558979 w 573638"/>
                <a:gd name="connsiteY2" fmla="*/ 230341 h 770609"/>
                <a:gd name="connsiteX3" fmla="*/ 558950 w 573638"/>
                <a:gd name="connsiteY3" fmla="*/ 230370 h 770609"/>
                <a:gd name="connsiteX4" fmla="*/ 538868 w 573638"/>
                <a:gd name="connsiteY4" fmla="*/ 250432 h 770609"/>
                <a:gd name="connsiteX5" fmla="*/ 528494 w 573638"/>
                <a:gd name="connsiteY5" fmla="*/ 240163 h 770609"/>
                <a:gd name="connsiteX6" fmla="*/ 544388 w 573638"/>
                <a:gd name="connsiteY6" fmla="*/ 224190 h 770609"/>
                <a:gd name="connsiteX7" fmla="*/ 546863 w 573638"/>
                <a:gd name="connsiteY7" fmla="*/ 218010 h 770609"/>
                <a:gd name="connsiteX8" fmla="*/ 546863 w 573638"/>
                <a:gd name="connsiteY8" fmla="*/ 203749 h 770609"/>
                <a:gd name="connsiteX9" fmla="*/ 544388 w 573638"/>
                <a:gd name="connsiteY9" fmla="*/ 197664 h 770609"/>
                <a:gd name="connsiteX10" fmla="*/ 534205 w 573638"/>
                <a:gd name="connsiteY10" fmla="*/ 187491 h 770609"/>
                <a:gd name="connsiteX11" fmla="*/ 528113 w 573638"/>
                <a:gd name="connsiteY11" fmla="*/ 184924 h 770609"/>
                <a:gd name="connsiteX12" fmla="*/ 528113 w 573638"/>
                <a:gd name="connsiteY12" fmla="*/ 184924 h 770609"/>
                <a:gd name="connsiteX13" fmla="*/ 519327 w 573638"/>
                <a:gd name="connsiteY13" fmla="*/ 193449 h 770609"/>
                <a:gd name="connsiteX14" fmla="*/ 521927 w 573638"/>
                <a:gd name="connsiteY14" fmla="*/ 199756 h 770609"/>
                <a:gd name="connsiteX15" fmla="*/ 529541 w 573638"/>
                <a:gd name="connsiteY15" fmla="*/ 207362 h 770609"/>
                <a:gd name="connsiteX16" fmla="*/ 529541 w 573638"/>
                <a:gd name="connsiteY16" fmla="*/ 214683 h 770609"/>
                <a:gd name="connsiteX17" fmla="*/ 496420 w 573638"/>
                <a:gd name="connsiteY17" fmla="*/ 247769 h 770609"/>
                <a:gd name="connsiteX18" fmla="*/ 496420 w 573638"/>
                <a:gd name="connsiteY18" fmla="*/ 191864 h 770609"/>
                <a:gd name="connsiteX19" fmla="*/ 516788 w 573638"/>
                <a:gd name="connsiteY19" fmla="*/ 171518 h 770609"/>
                <a:gd name="connsiteX20" fmla="*/ 519358 w 573638"/>
                <a:gd name="connsiteY20" fmla="*/ 165338 h 770609"/>
                <a:gd name="connsiteX21" fmla="*/ 519357 w 573638"/>
                <a:gd name="connsiteY21" fmla="*/ 145657 h 770609"/>
                <a:gd name="connsiteX22" fmla="*/ 509737 w 573638"/>
                <a:gd name="connsiteY22" fmla="*/ 137868 h 770609"/>
                <a:gd name="connsiteX23" fmla="*/ 501940 w 573638"/>
                <a:gd name="connsiteY23" fmla="*/ 145657 h 770609"/>
                <a:gd name="connsiteX24" fmla="*/ 501940 w 573638"/>
                <a:gd name="connsiteY24" fmla="*/ 161820 h 770609"/>
                <a:gd name="connsiteX25" fmla="*/ 496516 w 573638"/>
                <a:gd name="connsiteY25" fmla="*/ 167240 h 770609"/>
                <a:gd name="connsiteX26" fmla="*/ 496516 w 573638"/>
                <a:gd name="connsiteY26" fmla="*/ 148795 h 770609"/>
                <a:gd name="connsiteX27" fmla="*/ 486895 w 573638"/>
                <a:gd name="connsiteY27" fmla="*/ 141006 h 770609"/>
                <a:gd name="connsiteX28" fmla="*/ 479099 w 573638"/>
                <a:gd name="connsiteY28" fmla="*/ 148795 h 770609"/>
                <a:gd name="connsiteX29" fmla="*/ 479099 w 573638"/>
                <a:gd name="connsiteY29" fmla="*/ 157637 h 770609"/>
                <a:gd name="connsiteX30" fmla="*/ 470247 w 573638"/>
                <a:gd name="connsiteY30" fmla="*/ 148890 h 770609"/>
                <a:gd name="connsiteX31" fmla="*/ 470247 w 573638"/>
                <a:gd name="connsiteY31" fmla="*/ 115803 h 770609"/>
                <a:gd name="connsiteX32" fmla="*/ 461586 w 573638"/>
                <a:gd name="connsiteY32" fmla="*/ 107151 h 770609"/>
                <a:gd name="connsiteX33" fmla="*/ 452926 w 573638"/>
                <a:gd name="connsiteY33" fmla="*/ 115803 h 770609"/>
                <a:gd name="connsiteX34" fmla="*/ 452926 w 573638"/>
                <a:gd name="connsiteY34" fmla="*/ 152408 h 770609"/>
                <a:gd name="connsiteX35" fmla="*/ 455495 w 573638"/>
                <a:gd name="connsiteY35" fmla="*/ 158588 h 770609"/>
                <a:gd name="connsiteX36" fmla="*/ 479003 w 573638"/>
                <a:gd name="connsiteY36" fmla="*/ 182167 h 770609"/>
                <a:gd name="connsiteX37" fmla="*/ 479003 w 573638"/>
                <a:gd name="connsiteY37" fmla="*/ 264978 h 770609"/>
                <a:gd name="connsiteX38" fmla="*/ 457208 w 573638"/>
                <a:gd name="connsiteY38" fmla="*/ 286846 h 770609"/>
                <a:gd name="connsiteX39" fmla="*/ 457208 w 573638"/>
                <a:gd name="connsiteY39" fmla="*/ 217155 h 770609"/>
                <a:gd name="connsiteX40" fmla="*/ 447588 w 573638"/>
                <a:gd name="connsiteY40" fmla="*/ 209366 h 770609"/>
                <a:gd name="connsiteX41" fmla="*/ 439791 w 573638"/>
                <a:gd name="connsiteY41" fmla="*/ 217155 h 770609"/>
                <a:gd name="connsiteX42" fmla="*/ 439791 w 573638"/>
                <a:gd name="connsiteY42" fmla="*/ 245678 h 770609"/>
                <a:gd name="connsiteX43" fmla="*/ 410192 w 573638"/>
                <a:gd name="connsiteY43" fmla="*/ 216109 h 770609"/>
                <a:gd name="connsiteX44" fmla="*/ 428085 w 573638"/>
                <a:gd name="connsiteY44" fmla="*/ 198139 h 770609"/>
                <a:gd name="connsiteX45" fmla="*/ 430655 w 573638"/>
                <a:gd name="connsiteY45" fmla="*/ 192055 h 770609"/>
                <a:gd name="connsiteX46" fmla="*/ 430655 w 573638"/>
                <a:gd name="connsiteY46" fmla="*/ 139287 h 770609"/>
                <a:gd name="connsiteX47" fmla="*/ 421994 w 573638"/>
                <a:gd name="connsiteY47" fmla="*/ 130635 h 770609"/>
                <a:gd name="connsiteX48" fmla="*/ 413333 w 573638"/>
                <a:gd name="connsiteY48" fmla="*/ 139287 h 770609"/>
                <a:gd name="connsiteX49" fmla="*/ 413333 w 573638"/>
                <a:gd name="connsiteY49" fmla="*/ 188442 h 770609"/>
                <a:gd name="connsiteX50" fmla="*/ 390491 w 573638"/>
                <a:gd name="connsiteY50" fmla="*/ 211165 h 770609"/>
                <a:gd name="connsiteX51" fmla="*/ 389825 w 573638"/>
                <a:gd name="connsiteY51" fmla="*/ 212211 h 770609"/>
                <a:gd name="connsiteX52" fmla="*/ 378975 w 573638"/>
                <a:gd name="connsiteY52" fmla="*/ 223145 h 770609"/>
                <a:gd name="connsiteX53" fmla="*/ 378946 w 573638"/>
                <a:gd name="connsiteY53" fmla="*/ 235380 h 770609"/>
                <a:gd name="connsiteX54" fmla="*/ 378975 w 573638"/>
                <a:gd name="connsiteY54" fmla="*/ 235409 h 770609"/>
                <a:gd name="connsiteX55" fmla="*/ 391252 w 573638"/>
                <a:gd name="connsiteY55" fmla="*/ 235409 h 770609"/>
                <a:gd name="connsiteX56" fmla="*/ 398105 w 573638"/>
                <a:gd name="connsiteY56" fmla="*/ 228564 h 770609"/>
                <a:gd name="connsiteX57" fmla="*/ 439791 w 573638"/>
                <a:gd name="connsiteY57" fmla="*/ 270207 h 770609"/>
                <a:gd name="connsiteX58" fmla="*/ 397724 w 573638"/>
                <a:gd name="connsiteY58" fmla="*/ 312231 h 770609"/>
                <a:gd name="connsiteX59" fmla="*/ 388207 w 573638"/>
                <a:gd name="connsiteY59" fmla="*/ 302724 h 770609"/>
                <a:gd name="connsiteX60" fmla="*/ 375929 w 573638"/>
                <a:gd name="connsiteY60" fmla="*/ 302724 h 770609"/>
                <a:gd name="connsiteX61" fmla="*/ 375929 w 573638"/>
                <a:gd name="connsiteY61" fmla="*/ 314988 h 770609"/>
                <a:gd name="connsiteX62" fmla="*/ 391443 w 573638"/>
                <a:gd name="connsiteY62" fmla="*/ 330581 h 770609"/>
                <a:gd name="connsiteX63" fmla="*/ 403720 w 573638"/>
                <a:gd name="connsiteY63" fmla="*/ 330581 h 770609"/>
                <a:gd name="connsiteX64" fmla="*/ 407813 w 573638"/>
                <a:gd name="connsiteY64" fmla="*/ 326493 h 770609"/>
                <a:gd name="connsiteX65" fmla="*/ 413428 w 573638"/>
                <a:gd name="connsiteY65" fmla="*/ 332197 h 770609"/>
                <a:gd name="connsiteX66" fmla="*/ 413428 w 573638"/>
                <a:gd name="connsiteY66" fmla="*/ 339518 h 770609"/>
                <a:gd name="connsiteX67" fmla="*/ 423048 w 573638"/>
                <a:gd name="connsiteY67" fmla="*/ 347307 h 770609"/>
                <a:gd name="connsiteX68" fmla="*/ 430845 w 573638"/>
                <a:gd name="connsiteY68" fmla="*/ 339518 h 770609"/>
                <a:gd name="connsiteX69" fmla="*/ 430845 w 573638"/>
                <a:gd name="connsiteY69" fmla="*/ 328775 h 770609"/>
                <a:gd name="connsiteX70" fmla="*/ 428275 w 573638"/>
                <a:gd name="connsiteY70" fmla="*/ 322595 h 770609"/>
                <a:gd name="connsiteX71" fmla="*/ 420090 w 573638"/>
                <a:gd name="connsiteY71" fmla="*/ 314418 h 770609"/>
                <a:gd name="connsiteX72" fmla="*/ 439696 w 573638"/>
                <a:gd name="connsiteY72" fmla="*/ 294832 h 770609"/>
                <a:gd name="connsiteX73" fmla="*/ 439696 w 573638"/>
                <a:gd name="connsiteY73" fmla="*/ 370133 h 770609"/>
                <a:gd name="connsiteX74" fmla="*/ 411144 w 573638"/>
                <a:gd name="connsiteY74" fmla="*/ 398656 h 770609"/>
                <a:gd name="connsiteX75" fmla="*/ 390015 w 573638"/>
                <a:gd name="connsiteY75" fmla="*/ 398656 h 770609"/>
                <a:gd name="connsiteX76" fmla="*/ 397344 w 573638"/>
                <a:gd name="connsiteY76" fmla="*/ 391335 h 770609"/>
                <a:gd name="connsiteX77" fmla="*/ 397373 w 573638"/>
                <a:gd name="connsiteY77" fmla="*/ 379099 h 770609"/>
                <a:gd name="connsiteX78" fmla="*/ 397344 w 573638"/>
                <a:gd name="connsiteY78" fmla="*/ 379070 h 770609"/>
                <a:gd name="connsiteX79" fmla="*/ 353944 w 573638"/>
                <a:gd name="connsiteY79" fmla="*/ 335715 h 770609"/>
                <a:gd name="connsiteX80" fmla="*/ 353944 w 573638"/>
                <a:gd name="connsiteY80" fmla="*/ 302629 h 770609"/>
                <a:gd name="connsiteX81" fmla="*/ 400580 w 573638"/>
                <a:gd name="connsiteY81" fmla="*/ 256136 h 770609"/>
                <a:gd name="connsiteX82" fmla="*/ 400385 w 573638"/>
                <a:gd name="connsiteY82" fmla="*/ 243767 h 770609"/>
                <a:gd name="connsiteX83" fmla="*/ 394488 w 573638"/>
                <a:gd name="connsiteY83" fmla="*/ 241304 h 770609"/>
                <a:gd name="connsiteX84" fmla="*/ 394488 w 573638"/>
                <a:gd name="connsiteY84" fmla="*/ 241304 h 770609"/>
                <a:gd name="connsiteX85" fmla="*/ 388302 w 573638"/>
                <a:gd name="connsiteY85" fmla="*/ 243871 h 770609"/>
                <a:gd name="connsiteX86" fmla="*/ 354039 w 573638"/>
                <a:gd name="connsiteY86" fmla="*/ 278099 h 770609"/>
                <a:gd name="connsiteX87" fmla="*/ 354039 w 573638"/>
                <a:gd name="connsiteY87" fmla="*/ 260985 h 770609"/>
                <a:gd name="connsiteX88" fmla="*/ 344419 w 573638"/>
                <a:gd name="connsiteY88" fmla="*/ 253196 h 770609"/>
                <a:gd name="connsiteX89" fmla="*/ 336622 w 573638"/>
                <a:gd name="connsiteY89" fmla="*/ 260985 h 770609"/>
                <a:gd name="connsiteX90" fmla="*/ 336622 w 573638"/>
                <a:gd name="connsiteY90" fmla="*/ 310235 h 770609"/>
                <a:gd name="connsiteX91" fmla="*/ 329199 w 573638"/>
                <a:gd name="connsiteY91" fmla="*/ 302724 h 770609"/>
                <a:gd name="connsiteX92" fmla="*/ 329199 w 573638"/>
                <a:gd name="connsiteY92" fmla="*/ 283708 h 770609"/>
                <a:gd name="connsiteX93" fmla="*/ 321402 w 573638"/>
                <a:gd name="connsiteY93" fmla="*/ 274098 h 770609"/>
                <a:gd name="connsiteX94" fmla="*/ 311782 w 573638"/>
                <a:gd name="connsiteY94" fmla="*/ 281887 h 770609"/>
                <a:gd name="connsiteX95" fmla="*/ 311782 w 573638"/>
                <a:gd name="connsiteY95" fmla="*/ 283708 h 770609"/>
                <a:gd name="connsiteX96" fmla="*/ 311782 w 573638"/>
                <a:gd name="connsiteY96" fmla="*/ 305956 h 770609"/>
                <a:gd name="connsiteX97" fmla="*/ 314351 w 573638"/>
                <a:gd name="connsiteY97" fmla="*/ 312136 h 770609"/>
                <a:gd name="connsiteX98" fmla="*/ 336622 w 573638"/>
                <a:gd name="connsiteY98" fmla="*/ 334384 h 770609"/>
                <a:gd name="connsiteX99" fmla="*/ 336622 w 573638"/>
                <a:gd name="connsiteY99" fmla="*/ 338758 h 770609"/>
                <a:gd name="connsiteX100" fmla="*/ 339192 w 573638"/>
                <a:gd name="connsiteY100" fmla="*/ 344938 h 770609"/>
                <a:gd name="connsiteX101" fmla="*/ 353087 w 573638"/>
                <a:gd name="connsiteY101" fmla="*/ 358724 h 770609"/>
                <a:gd name="connsiteX102" fmla="*/ 323678 w 573638"/>
                <a:gd name="connsiteY102" fmla="*/ 388102 h 770609"/>
                <a:gd name="connsiteX103" fmla="*/ 323649 w 573638"/>
                <a:gd name="connsiteY103" fmla="*/ 400338 h 770609"/>
                <a:gd name="connsiteX104" fmla="*/ 323678 w 573638"/>
                <a:gd name="connsiteY104" fmla="*/ 400367 h 770609"/>
                <a:gd name="connsiteX105" fmla="*/ 335956 w 573638"/>
                <a:gd name="connsiteY105" fmla="*/ 400367 h 770609"/>
                <a:gd name="connsiteX106" fmla="*/ 365365 w 573638"/>
                <a:gd name="connsiteY106" fmla="*/ 370989 h 770609"/>
                <a:gd name="connsiteX107" fmla="*/ 378975 w 573638"/>
                <a:gd name="connsiteY107" fmla="*/ 384680 h 770609"/>
                <a:gd name="connsiteX108" fmla="*/ 299314 w 573638"/>
                <a:gd name="connsiteY108" fmla="*/ 465114 h 770609"/>
                <a:gd name="connsiteX109" fmla="*/ 299314 w 573638"/>
                <a:gd name="connsiteY109" fmla="*/ 276007 h 770609"/>
                <a:gd name="connsiteX110" fmla="*/ 403340 w 573638"/>
                <a:gd name="connsiteY110" fmla="*/ 172088 h 770609"/>
                <a:gd name="connsiteX111" fmla="*/ 405909 w 573638"/>
                <a:gd name="connsiteY111" fmla="*/ 165908 h 770609"/>
                <a:gd name="connsiteX112" fmla="*/ 405909 w 573638"/>
                <a:gd name="connsiteY112" fmla="*/ 118370 h 770609"/>
                <a:gd name="connsiteX113" fmla="*/ 430845 w 573638"/>
                <a:gd name="connsiteY113" fmla="*/ 93365 h 770609"/>
                <a:gd name="connsiteX114" fmla="*/ 430874 w 573638"/>
                <a:gd name="connsiteY114" fmla="*/ 81129 h 770609"/>
                <a:gd name="connsiteX115" fmla="*/ 430845 w 573638"/>
                <a:gd name="connsiteY115" fmla="*/ 81100 h 770609"/>
                <a:gd name="connsiteX116" fmla="*/ 424754 w 573638"/>
                <a:gd name="connsiteY116" fmla="*/ 78533 h 770609"/>
                <a:gd name="connsiteX117" fmla="*/ 424754 w 573638"/>
                <a:gd name="connsiteY117" fmla="*/ 78533 h 770609"/>
                <a:gd name="connsiteX118" fmla="*/ 418568 w 573638"/>
                <a:gd name="connsiteY118" fmla="*/ 81100 h 770609"/>
                <a:gd name="connsiteX119" fmla="*/ 405909 w 573638"/>
                <a:gd name="connsiteY119" fmla="*/ 93745 h 770609"/>
                <a:gd name="connsiteX120" fmla="*/ 405909 w 573638"/>
                <a:gd name="connsiteY120" fmla="*/ 68930 h 770609"/>
                <a:gd name="connsiteX121" fmla="*/ 403340 w 573638"/>
                <a:gd name="connsiteY121" fmla="*/ 62846 h 770609"/>
                <a:gd name="connsiteX122" fmla="*/ 382687 w 573638"/>
                <a:gd name="connsiteY122" fmla="*/ 42119 h 770609"/>
                <a:gd name="connsiteX123" fmla="*/ 376500 w 573638"/>
                <a:gd name="connsiteY123" fmla="*/ 39647 h 770609"/>
                <a:gd name="connsiteX124" fmla="*/ 376500 w 573638"/>
                <a:gd name="connsiteY124" fmla="*/ 39647 h 770609"/>
                <a:gd name="connsiteX125" fmla="*/ 367810 w 573638"/>
                <a:gd name="connsiteY125" fmla="*/ 48269 h 770609"/>
                <a:gd name="connsiteX126" fmla="*/ 370409 w 573638"/>
                <a:gd name="connsiteY126" fmla="*/ 54479 h 770609"/>
                <a:gd name="connsiteX127" fmla="*/ 388492 w 573638"/>
                <a:gd name="connsiteY127" fmla="*/ 72543 h 770609"/>
                <a:gd name="connsiteX128" fmla="*/ 388492 w 573638"/>
                <a:gd name="connsiteY128" fmla="*/ 162296 h 770609"/>
                <a:gd name="connsiteX129" fmla="*/ 343855 w 573638"/>
                <a:gd name="connsiteY129" fmla="*/ 206982 h 770609"/>
                <a:gd name="connsiteX130" fmla="*/ 343855 w 573638"/>
                <a:gd name="connsiteY130" fmla="*/ 161155 h 770609"/>
                <a:gd name="connsiteX131" fmla="*/ 379832 w 573638"/>
                <a:gd name="connsiteY131" fmla="*/ 125216 h 770609"/>
                <a:gd name="connsiteX132" fmla="*/ 382401 w 573638"/>
                <a:gd name="connsiteY132" fmla="*/ 119131 h 770609"/>
                <a:gd name="connsiteX133" fmla="*/ 382401 w 573638"/>
                <a:gd name="connsiteY133" fmla="*/ 96788 h 770609"/>
                <a:gd name="connsiteX134" fmla="*/ 372781 w 573638"/>
                <a:gd name="connsiteY134" fmla="*/ 88999 h 770609"/>
                <a:gd name="connsiteX135" fmla="*/ 364984 w 573638"/>
                <a:gd name="connsiteY135" fmla="*/ 96788 h 770609"/>
                <a:gd name="connsiteX136" fmla="*/ 364984 w 573638"/>
                <a:gd name="connsiteY136" fmla="*/ 115803 h 770609"/>
                <a:gd name="connsiteX137" fmla="*/ 349851 w 573638"/>
                <a:gd name="connsiteY137" fmla="*/ 130920 h 770609"/>
                <a:gd name="connsiteX138" fmla="*/ 349851 w 573638"/>
                <a:gd name="connsiteY138" fmla="*/ 70452 h 770609"/>
                <a:gd name="connsiteX139" fmla="*/ 340231 w 573638"/>
                <a:gd name="connsiteY139" fmla="*/ 62663 h 770609"/>
                <a:gd name="connsiteX140" fmla="*/ 332434 w 573638"/>
                <a:gd name="connsiteY140" fmla="*/ 70452 h 770609"/>
                <a:gd name="connsiteX141" fmla="*/ 332434 w 573638"/>
                <a:gd name="connsiteY141" fmla="*/ 148129 h 770609"/>
                <a:gd name="connsiteX142" fmla="*/ 329008 w 573638"/>
                <a:gd name="connsiteY142" fmla="*/ 151552 h 770609"/>
                <a:gd name="connsiteX143" fmla="*/ 326438 w 573638"/>
                <a:gd name="connsiteY143" fmla="*/ 157732 h 770609"/>
                <a:gd name="connsiteX144" fmla="*/ 326439 w 573638"/>
                <a:gd name="connsiteY144" fmla="*/ 224285 h 770609"/>
                <a:gd name="connsiteX145" fmla="*/ 299314 w 573638"/>
                <a:gd name="connsiteY145" fmla="*/ 251477 h 770609"/>
                <a:gd name="connsiteX146" fmla="*/ 299314 w 573638"/>
                <a:gd name="connsiteY146" fmla="*/ 84143 h 770609"/>
                <a:gd name="connsiteX147" fmla="*/ 299314 w 573638"/>
                <a:gd name="connsiteY147" fmla="*/ 83097 h 770609"/>
                <a:gd name="connsiteX148" fmla="*/ 319015 w 573638"/>
                <a:gd name="connsiteY148" fmla="*/ 62560 h 770609"/>
                <a:gd name="connsiteX149" fmla="*/ 321585 w 573638"/>
                <a:gd name="connsiteY149" fmla="*/ 56380 h 770609"/>
                <a:gd name="connsiteX150" fmla="*/ 319015 w 573638"/>
                <a:gd name="connsiteY150" fmla="*/ 50200 h 770609"/>
                <a:gd name="connsiteX151" fmla="*/ 312924 w 573638"/>
                <a:gd name="connsiteY151" fmla="*/ 47728 h 770609"/>
                <a:gd name="connsiteX152" fmla="*/ 312924 w 573638"/>
                <a:gd name="connsiteY152" fmla="*/ 47728 h 770609"/>
                <a:gd name="connsiteX153" fmla="*/ 306737 w 573638"/>
                <a:gd name="connsiteY153" fmla="*/ 50200 h 770609"/>
                <a:gd name="connsiteX154" fmla="*/ 288749 w 573638"/>
                <a:gd name="connsiteY154" fmla="*/ 68170 h 770609"/>
                <a:gd name="connsiteX155" fmla="*/ 237736 w 573638"/>
                <a:gd name="connsiteY155" fmla="*/ 17209 h 770609"/>
                <a:gd name="connsiteX156" fmla="*/ 221175 w 573638"/>
                <a:gd name="connsiteY156" fmla="*/ 15593 h 770609"/>
                <a:gd name="connsiteX157" fmla="*/ 222698 w 573638"/>
                <a:gd name="connsiteY157" fmla="*/ 10553 h 770609"/>
                <a:gd name="connsiteX158" fmla="*/ 212134 w 573638"/>
                <a:gd name="connsiteY158" fmla="*/ 0 h 770609"/>
                <a:gd name="connsiteX159" fmla="*/ 201569 w 573638"/>
                <a:gd name="connsiteY159" fmla="*/ 10553 h 770609"/>
                <a:gd name="connsiteX160" fmla="*/ 212134 w 573638"/>
                <a:gd name="connsiteY160" fmla="*/ 21107 h 770609"/>
                <a:gd name="connsiteX161" fmla="*/ 217083 w 573638"/>
                <a:gd name="connsiteY161" fmla="*/ 19681 h 770609"/>
                <a:gd name="connsiteX162" fmla="*/ 218796 w 573638"/>
                <a:gd name="connsiteY162" fmla="*/ 36129 h 770609"/>
                <a:gd name="connsiteX163" fmla="*/ 271903 w 573638"/>
                <a:gd name="connsiteY163" fmla="*/ 89372 h 770609"/>
                <a:gd name="connsiteX164" fmla="*/ 271903 w 573638"/>
                <a:gd name="connsiteY164" fmla="*/ 132917 h 770609"/>
                <a:gd name="connsiteX165" fmla="*/ 235547 w 573638"/>
                <a:gd name="connsiteY165" fmla="*/ 96598 h 770609"/>
                <a:gd name="connsiteX166" fmla="*/ 235547 w 573638"/>
                <a:gd name="connsiteY166" fmla="*/ 64272 h 770609"/>
                <a:gd name="connsiteX167" fmla="*/ 227750 w 573638"/>
                <a:gd name="connsiteY167" fmla="*/ 54661 h 770609"/>
                <a:gd name="connsiteX168" fmla="*/ 218130 w 573638"/>
                <a:gd name="connsiteY168" fmla="*/ 62450 h 770609"/>
                <a:gd name="connsiteX169" fmla="*/ 218130 w 573638"/>
                <a:gd name="connsiteY169" fmla="*/ 64272 h 770609"/>
                <a:gd name="connsiteX170" fmla="*/ 218130 w 573638"/>
                <a:gd name="connsiteY170" fmla="*/ 91464 h 770609"/>
                <a:gd name="connsiteX171" fmla="*/ 201474 w 573638"/>
                <a:gd name="connsiteY171" fmla="*/ 91464 h 770609"/>
                <a:gd name="connsiteX172" fmla="*/ 193677 w 573638"/>
                <a:gd name="connsiteY172" fmla="*/ 101074 h 770609"/>
                <a:gd name="connsiteX173" fmla="*/ 201474 w 573638"/>
                <a:gd name="connsiteY173" fmla="*/ 108863 h 770609"/>
                <a:gd name="connsiteX174" fmla="*/ 223174 w 573638"/>
                <a:gd name="connsiteY174" fmla="*/ 108863 h 770609"/>
                <a:gd name="connsiteX175" fmla="*/ 271903 w 573638"/>
                <a:gd name="connsiteY175" fmla="*/ 157637 h 770609"/>
                <a:gd name="connsiteX176" fmla="*/ 271903 w 573638"/>
                <a:gd name="connsiteY176" fmla="*/ 209453 h 770609"/>
                <a:gd name="connsiteX177" fmla="*/ 234500 w 573638"/>
                <a:gd name="connsiteY177" fmla="*/ 172088 h 770609"/>
                <a:gd name="connsiteX178" fmla="*/ 228409 w 573638"/>
                <a:gd name="connsiteY178" fmla="*/ 169521 h 770609"/>
                <a:gd name="connsiteX179" fmla="*/ 203092 w 573638"/>
                <a:gd name="connsiteY179" fmla="*/ 169521 h 770609"/>
                <a:gd name="connsiteX180" fmla="*/ 162548 w 573638"/>
                <a:gd name="connsiteY180" fmla="*/ 129114 h 770609"/>
                <a:gd name="connsiteX181" fmla="*/ 162548 w 573638"/>
                <a:gd name="connsiteY181" fmla="*/ 111049 h 770609"/>
                <a:gd name="connsiteX182" fmla="*/ 153887 w 573638"/>
                <a:gd name="connsiteY182" fmla="*/ 102397 h 770609"/>
                <a:gd name="connsiteX183" fmla="*/ 145226 w 573638"/>
                <a:gd name="connsiteY183" fmla="*/ 111049 h 770609"/>
                <a:gd name="connsiteX184" fmla="*/ 145226 w 573638"/>
                <a:gd name="connsiteY184" fmla="*/ 132822 h 770609"/>
                <a:gd name="connsiteX185" fmla="*/ 147701 w 573638"/>
                <a:gd name="connsiteY185" fmla="*/ 139002 h 770609"/>
                <a:gd name="connsiteX186" fmla="*/ 193384 w 573638"/>
                <a:gd name="connsiteY186" fmla="*/ 184543 h 770609"/>
                <a:gd name="connsiteX187" fmla="*/ 199476 w 573638"/>
                <a:gd name="connsiteY187" fmla="*/ 187111 h 770609"/>
                <a:gd name="connsiteX188" fmla="*/ 224792 w 573638"/>
                <a:gd name="connsiteY188" fmla="*/ 187111 h 770609"/>
                <a:gd name="connsiteX189" fmla="*/ 272379 w 573638"/>
                <a:gd name="connsiteY189" fmla="*/ 234649 h 770609"/>
                <a:gd name="connsiteX190" fmla="*/ 272379 w 573638"/>
                <a:gd name="connsiteY190" fmla="*/ 366805 h 770609"/>
                <a:gd name="connsiteX191" fmla="*/ 251726 w 573638"/>
                <a:gd name="connsiteY191" fmla="*/ 346364 h 770609"/>
                <a:gd name="connsiteX192" fmla="*/ 261244 w 573638"/>
                <a:gd name="connsiteY192" fmla="*/ 336856 h 770609"/>
                <a:gd name="connsiteX193" fmla="*/ 260097 w 573638"/>
                <a:gd name="connsiteY193" fmla="*/ 324539 h 770609"/>
                <a:gd name="connsiteX194" fmla="*/ 248966 w 573638"/>
                <a:gd name="connsiteY194" fmla="*/ 324496 h 770609"/>
                <a:gd name="connsiteX195" fmla="*/ 247444 w 573638"/>
                <a:gd name="connsiteY195" fmla="*/ 326112 h 770609"/>
                <a:gd name="connsiteX196" fmla="*/ 236118 w 573638"/>
                <a:gd name="connsiteY196" fmla="*/ 314798 h 770609"/>
                <a:gd name="connsiteX197" fmla="*/ 223840 w 573638"/>
                <a:gd name="connsiteY197" fmla="*/ 314798 h 770609"/>
                <a:gd name="connsiteX198" fmla="*/ 223811 w 573638"/>
                <a:gd name="connsiteY198" fmla="*/ 327034 h 770609"/>
                <a:gd name="connsiteX199" fmla="*/ 223840 w 573638"/>
                <a:gd name="connsiteY199" fmla="*/ 327063 h 770609"/>
                <a:gd name="connsiteX200" fmla="*/ 235832 w 573638"/>
                <a:gd name="connsiteY200" fmla="*/ 338282 h 770609"/>
                <a:gd name="connsiteX201" fmla="*/ 233548 w 573638"/>
                <a:gd name="connsiteY201" fmla="*/ 340564 h 770609"/>
                <a:gd name="connsiteX202" fmla="*/ 230978 w 573638"/>
                <a:gd name="connsiteY202" fmla="*/ 346649 h 770609"/>
                <a:gd name="connsiteX203" fmla="*/ 233548 w 573638"/>
                <a:gd name="connsiteY203" fmla="*/ 352829 h 770609"/>
                <a:gd name="connsiteX204" fmla="*/ 247729 w 573638"/>
                <a:gd name="connsiteY204" fmla="*/ 366995 h 770609"/>
                <a:gd name="connsiteX205" fmla="*/ 195193 w 573638"/>
                <a:gd name="connsiteY205" fmla="*/ 366995 h 770609"/>
                <a:gd name="connsiteX206" fmla="*/ 183296 w 573638"/>
                <a:gd name="connsiteY206" fmla="*/ 355111 h 770609"/>
                <a:gd name="connsiteX207" fmla="*/ 183296 w 573638"/>
                <a:gd name="connsiteY207" fmla="*/ 307572 h 770609"/>
                <a:gd name="connsiteX208" fmla="*/ 212895 w 573638"/>
                <a:gd name="connsiteY208" fmla="*/ 278004 h 770609"/>
                <a:gd name="connsiteX209" fmla="*/ 232692 w 573638"/>
                <a:gd name="connsiteY209" fmla="*/ 278004 h 770609"/>
                <a:gd name="connsiteX210" fmla="*/ 240210 w 573638"/>
                <a:gd name="connsiteY210" fmla="*/ 273725 h 770609"/>
                <a:gd name="connsiteX211" fmla="*/ 261244 w 573638"/>
                <a:gd name="connsiteY211" fmla="*/ 252713 h 770609"/>
                <a:gd name="connsiteX212" fmla="*/ 261273 w 573638"/>
                <a:gd name="connsiteY212" fmla="*/ 240478 h 770609"/>
                <a:gd name="connsiteX213" fmla="*/ 261244 w 573638"/>
                <a:gd name="connsiteY213" fmla="*/ 240448 h 770609"/>
                <a:gd name="connsiteX214" fmla="*/ 248966 w 573638"/>
                <a:gd name="connsiteY214" fmla="*/ 240448 h 770609"/>
                <a:gd name="connsiteX215" fmla="*/ 241828 w 573638"/>
                <a:gd name="connsiteY215" fmla="*/ 247674 h 770609"/>
                <a:gd name="connsiteX216" fmla="*/ 241828 w 573638"/>
                <a:gd name="connsiteY216" fmla="*/ 237026 h 770609"/>
                <a:gd name="connsiteX217" fmla="*/ 232208 w 573638"/>
                <a:gd name="connsiteY217" fmla="*/ 229237 h 770609"/>
                <a:gd name="connsiteX218" fmla="*/ 224411 w 573638"/>
                <a:gd name="connsiteY218" fmla="*/ 237026 h 770609"/>
                <a:gd name="connsiteX219" fmla="*/ 224411 w 573638"/>
                <a:gd name="connsiteY219" fmla="*/ 260510 h 770609"/>
                <a:gd name="connsiteX220" fmla="*/ 209469 w 573638"/>
                <a:gd name="connsiteY220" fmla="*/ 260510 h 770609"/>
                <a:gd name="connsiteX221" fmla="*/ 203283 w 573638"/>
                <a:gd name="connsiteY221" fmla="*/ 263077 h 770609"/>
                <a:gd name="connsiteX222" fmla="*/ 183486 w 573638"/>
                <a:gd name="connsiteY222" fmla="*/ 282853 h 770609"/>
                <a:gd name="connsiteX223" fmla="*/ 183486 w 573638"/>
                <a:gd name="connsiteY223" fmla="*/ 219246 h 770609"/>
                <a:gd name="connsiteX224" fmla="*/ 194622 w 573638"/>
                <a:gd name="connsiteY224" fmla="*/ 207742 h 770609"/>
                <a:gd name="connsiteX225" fmla="*/ 197096 w 573638"/>
                <a:gd name="connsiteY225" fmla="*/ 201562 h 770609"/>
                <a:gd name="connsiteX226" fmla="*/ 188627 w 573638"/>
                <a:gd name="connsiteY226" fmla="*/ 192910 h 770609"/>
                <a:gd name="connsiteX227" fmla="*/ 188435 w 573638"/>
                <a:gd name="connsiteY227" fmla="*/ 192910 h 770609"/>
                <a:gd name="connsiteX228" fmla="*/ 188435 w 573638"/>
                <a:gd name="connsiteY228" fmla="*/ 192910 h 770609"/>
                <a:gd name="connsiteX229" fmla="*/ 182249 w 573638"/>
                <a:gd name="connsiteY229" fmla="*/ 195382 h 770609"/>
                <a:gd name="connsiteX230" fmla="*/ 168258 w 573638"/>
                <a:gd name="connsiteY230" fmla="*/ 209453 h 770609"/>
                <a:gd name="connsiteX231" fmla="*/ 165689 w 573638"/>
                <a:gd name="connsiteY231" fmla="*/ 215633 h 770609"/>
                <a:gd name="connsiteX232" fmla="*/ 165689 w 573638"/>
                <a:gd name="connsiteY232" fmla="*/ 235980 h 770609"/>
                <a:gd name="connsiteX233" fmla="*/ 156171 w 573638"/>
                <a:gd name="connsiteY233" fmla="*/ 226472 h 770609"/>
                <a:gd name="connsiteX234" fmla="*/ 143894 w 573638"/>
                <a:gd name="connsiteY234" fmla="*/ 226472 h 770609"/>
                <a:gd name="connsiteX235" fmla="*/ 143894 w 573638"/>
                <a:gd name="connsiteY235" fmla="*/ 238737 h 770609"/>
                <a:gd name="connsiteX236" fmla="*/ 166069 w 573638"/>
                <a:gd name="connsiteY236" fmla="*/ 260510 h 770609"/>
                <a:gd name="connsiteX237" fmla="*/ 166069 w 573638"/>
                <a:gd name="connsiteY237" fmla="*/ 297019 h 770609"/>
                <a:gd name="connsiteX238" fmla="*/ 123526 w 573638"/>
                <a:gd name="connsiteY238" fmla="*/ 254520 h 770609"/>
                <a:gd name="connsiteX239" fmla="*/ 123526 w 573638"/>
                <a:gd name="connsiteY239" fmla="*/ 216489 h 770609"/>
                <a:gd name="connsiteX240" fmla="*/ 153316 w 573638"/>
                <a:gd name="connsiteY240" fmla="*/ 186160 h 770609"/>
                <a:gd name="connsiteX241" fmla="*/ 155886 w 573638"/>
                <a:gd name="connsiteY241" fmla="*/ 179980 h 770609"/>
                <a:gd name="connsiteX242" fmla="*/ 155886 w 573638"/>
                <a:gd name="connsiteY242" fmla="*/ 158207 h 770609"/>
                <a:gd name="connsiteX243" fmla="*/ 146265 w 573638"/>
                <a:gd name="connsiteY243" fmla="*/ 150418 h 770609"/>
                <a:gd name="connsiteX244" fmla="*/ 138469 w 573638"/>
                <a:gd name="connsiteY244" fmla="*/ 158207 h 770609"/>
                <a:gd name="connsiteX245" fmla="*/ 138469 w 573638"/>
                <a:gd name="connsiteY245" fmla="*/ 177223 h 770609"/>
                <a:gd name="connsiteX246" fmla="*/ 133329 w 573638"/>
                <a:gd name="connsiteY246" fmla="*/ 182357 h 770609"/>
                <a:gd name="connsiteX247" fmla="*/ 133329 w 573638"/>
                <a:gd name="connsiteY247" fmla="*/ 131301 h 770609"/>
                <a:gd name="connsiteX248" fmla="*/ 130760 w 573638"/>
                <a:gd name="connsiteY248" fmla="*/ 125216 h 770609"/>
                <a:gd name="connsiteX249" fmla="*/ 117054 w 573638"/>
                <a:gd name="connsiteY249" fmla="*/ 111430 h 770609"/>
                <a:gd name="connsiteX250" fmla="*/ 104777 w 573638"/>
                <a:gd name="connsiteY250" fmla="*/ 111430 h 770609"/>
                <a:gd name="connsiteX251" fmla="*/ 104748 w 573638"/>
                <a:gd name="connsiteY251" fmla="*/ 123665 h 770609"/>
                <a:gd name="connsiteX252" fmla="*/ 104777 w 573638"/>
                <a:gd name="connsiteY252" fmla="*/ 123695 h 770609"/>
                <a:gd name="connsiteX253" fmla="*/ 115912 w 573638"/>
                <a:gd name="connsiteY253" fmla="*/ 134914 h 770609"/>
                <a:gd name="connsiteX254" fmla="*/ 115912 w 573638"/>
                <a:gd name="connsiteY254" fmla="*/ 176652 h 770609"/>
                <a:gd name="connsiteX255" fmla="*/ 78889 w 573638"/>
                <a:gd name="connsiteY255" fmla="*/ 139572 h 770609"/>
                <a:gd name="connsiteX256" fmla="*/ 72703 w 573638"/>
                <a:gd name="connsiteY256" fmla="*/ 137100 h 770609"/>
                <a:gd name="connsiteX257" fmla="*/ 72703 w 573638"/>
                <a:gd name="connsiteY257" fmla="*/ 137100 h 770609"/>
                <a:gd name="connsiteX258" fmla="*/ 66612 w 573638"/>
                <a:gd name="connsiteY258" fmla="*/ 139572 h 770609"/>
                <a:gd name="connsiteX259" fmla="*/ 64042 w 573638"/>
                <a:gd name="connsiteY259" fmla="*/ 145752 h 770609"/>
                <a:gd name="connsiteX260" fmla="*/ 66612 w 573638"/>
                <a:gd name="connsiteY260" fmla="*/ 151837 h 770609"/>
                <a:gd name="connsiteX261" fmla="*/ 114865 w 573638"/>
                <a:gd name="connsiteY261" fmla="*/ 200041 h 770609"/>
                <a:gd name="connsiteX262" fmla="*/ 108489 w 573638"/>
                <a:gd name="connsiteY262" fmla="*/ 206411 h 770609"/>
                <a:gd name="connsiteX263" fmla="*/ 105919 w 573638"/>
                <a:gd name="connsiteY263" fmla="*/ 212971 h 770609"/>
                <a:gd name="connsiteX264" fmla="*/ 105919 w 573638"/>
                <a:gd name="connsiteY264" fmla="*/ 254520 h 770609"/>
                <a:gd name="connsiteX265" fmla="*/ 98971 w 573638"/>
                <a:gd name="connsiteY265" fmla="*/ 261555 h 770609"/>
                <a:gd name="connsiteX266" fmla="*/ 93832 w 573638"/>
                <a:gd name="connsiteY266" fmla="*/ 256421 h 770609"/>
                <a:gd name="connsiteX267" fmla="*/ 93832 w 573638"/>
                <a:gd name="connsiteY267" fmla="*/ 211260 h 770609"/>
                <a:gd name="connsiteX268" fmla="*/ 91262 w 573638"/>
                <a:gd name="connsiteY268" fmla="*/ 205080 h 770609"/>
                <a:gd name="connsiteX269" fmla="*/ 68325 w 573638"/>
                <a:gd name="connsiteY269" fmla="*/ 182167 h 770609"/>
                <a:gd name="connsiteX270" fmla="*/ 56048 w 573638"/>
                <a:gd name="connsiteY270" fmla="*/ 182167 h 770609"/>
                <a:gd name="connsiteX271" fmla="*/ 53478 w 573638"/>
                <a:gd name="connsiteY271" fmla="*/ 188251 h 770609"/>
                <a:gd name="connsiteX272" fmla="*/ 56048 w 573638"/>
                <a:gd name="connsiteY272" fmla="*/ 194431 h 770609"/>
                <a:gd name="connsiteX273" fmla="*/ 76415 w 573638"/>
                <a:gd name="connsiteY273" fmla="*/ 214683 h 770609"/>
                <a:gd name="connsiteX274" fmla="*/ 76415 w 573638"/>
                <a:gd name="connsiteY274" fmla="*/ 238832 h 770609"/>
                <a:gd name="connsiteX275" fmla="*/ 61853 w 573638"/>
                <a:gd name="connsiteY275" fmla="*/ 224190 h 770609"/>
                <a:gd name="connsiteX276" fmla="*/ 55667 w 573638"/>
                <a:gd name="connsiteY276" fmla="*/ 221623 h 770609"/>
                <a:gd name="connsiteX277" fmla="*/ 55667 w 573638"/>
                <a:gd name="connsiteY277" fmla="*/ 221623 h 770609"/>
                <a:gd name="connsiteX278" fmla="*/ 49480 w 573638"/>
                <a:gd name="connsiteY278" fmla="*/ 224190 h 770609"/>
                <a:gd name="connsiteX279" fmla="*/ 49480 w 573638"/>
                <a:gd name="connsiteY279" fmla="*/ 236455 h 770609"/>
                <a:gd name="connsiteX280" fmla="*/ 92785 w 573638"/>
                <a:gd name="connsiteY280" fmla="*/ 279715 h 770609"/>
                <a:gd name="connsiteX281" fmla="*/ 105062 w 573638"/>
                <a:gd name="connsiteY281" fmla="*/ 279715 h 770609"/>
                <a:gd name="connsiteX282" fmla="*/ 114580 w 573638"/>
                <a:gd name="connsiteY282" fmla="*/ 270207 h 770609"/>
                <a:gd name="connsiteX283" fmla="*/ 166069 w 573638"/>
                <a:gd name="connsiteY283" fmla="*/ 321549 h 770609"/>
                <a:gd name="connsiteX284" fmla="*/ 166069 w 573638"/>
                <a:gd name="connsiteY284" fmla="*/ 354825 h 770609"/>
                <a:gd name="connsiteX285" fmla="*/ 150461 w 573638"/>
                <a:gd name="connsiteY285" fmla="*/ 370418 h 770609"/>
                <a:gd name="connsiteX286" fmla="*/ 139135 w 573638"/>
                <a:gd name="connsiteY286" fmla="*/ 359104 h 770609"/>
                <a:gd name="connsiteX287" fmla="*/ 154268 w 573638"/>
                <a:gd name="connsiteY287" fmla="*/ 343987 h 770609"/>
                <a:gd name="connsiteX288" fmla="*/ 154297 w 573638"/>
                <a:gd name="connsiteY288" fmla="*/ 331751 h 770609"/>
                <a:gd name="connsiteX289" fmla="*/ 154268 w 573638"/>
                <a:gd name="connsiteY289" fmla="*/ 331722 h 770609"/>
                <a:gd name="connsiteX290" fmla="*/ 141990 w 573638"/>
                <a:gd name="connsiteY290" fmla="*/ 331722 h 770609"/>
                <a:gd name="connsiteX291" fmla="*/ 126857 w 573638"/>
                <a:gd name="connsiteY291" fmla="*/ 346839 h 770609"/>
                <a:gd name="connsiteX292" fmla="*/ 117340 w 573638"/>
                <a:gd name="connsiteY292" fmla="*/ 337331 h 770609"/>
                <a:gd name="connsiteX293" fmla="*/ 128000 w 573638"/>
                <a:gd name="connsiteY293" fmla="*/ 325922 h 770609"/>
                <a:gd name="connsiteX294" fmla="*/ 130569 w 573638"/>
                <a:gd name="connsiteY294" fmla="*/ 319742 h 770609"/>
                <a:gd name="connsiteX295" fmla="*/ 130569 w 573638"/>
                <a:gd name="connsiteY295" fmla="*/ 301868 h 770609"/>
                <a:gd name="connsiteX296" fmla="*/ 120949 w 573638"/>
                <a:gd name="connsiteY296" fmla="*/ 294079 h 770609"/>
                <a:gd name="connsiteX297" fmla="*/ 113152 w 573638"/>
                <a:gd name="connsiteY297" fmla="*/ 301868 h 770609"/>
                <a:gd name="connsiteX298" fmla="*/ 113152 w 573638"/>
                <a:gd name="connsiteY298" fmla="*/ 316224 h 770609"/>
                <a:gd name="connsiteX299" fmla="*/ 101065 w 573638"/>
                <a:gd name="connsiteY299" fmla="*/ 328775 h 770609"/>
                <a:gd name="connsiteX300" fmla="*/ 86884 w 573638"/>
                <a:gd name="connsiteY300" fmla="*/ 328775 h 770609"/>
                <a:gd name="connsiteX301" fmla="*/ 49671 w 573638"/>
                <a:gd name="connsiteY301" fmla="*/ 291600 h 770609"/>
                <a:gd name="connsiteX302" fmla="*/ 37393 w 573638"/>
                <a:gd name="connsiteY302" fmla="*/ 291600 h 770609"/>
                <a:gd name="connsiteX303" fmla="*/ 37364 w 573638"/>
                <a:gd name="connsiteY303" fmla="*/ 303835 h 770609"/>
                <a:gd name="connsiteX304" fmla="*/ 37393 w 573638"/>
                <a:gd name="connsiteY304" fmla="*/ 303864 h 770609"/>
                <a:gd name="connsiteX305" fmla="*/ 77176 w 573638"/>
                <a:gd name="connsiteY305" fmla="*/ 343606 h 770609"/>
                <a:gd name="connsiteX306" fmla="*/ 83363 w 573638"/>
                <a:gd name="connsiteY306" fmla="*/ 346173 h 770609"/>
                <a:gd name="connsiteX307" fmla="*/ 101065 w 573638"/>
                <a:gd name="connsiteY307" fmla="*/ 346174 h 770609"/>
                <a:gd name="connsiteX308" fmla="*/ 137993 w 573638"/>
                <a:gd name="connsiteY308" fmla="*/ 383063 h 770609"/>
                <a:gd name="connsiteX309" fmla="*/ 122860 w 573638"/>
                <a:gd name="connsiteY309" fmla="*/ 398180 h 770609"/>
                <a:gd name="connsiteX310" fmla="*/ 57761 w 573638"/>
                <a:gd name="connsiteY310" fmla="*/ 333148 h 770609"/>
                <a:gd name="connsiteX311" fmla="*/ 45388 w 573638"/>
                <a:gd name="connsiteY311" fmla="*/ 333148 h 770609"/>
                <a:gd name="connsiteX312" fmla="*/ 35871 w 573638"/>
                <a:gd name="connsiteY312" fmla="*/ 342656 h 770609"/>
                <a:gd name="connsiteX313" fmla="*/ 14837 w 573638"/>
                <a:gd name="connsiteY313" fmla="*/ 321644 h 770609"/>
                <a:gd name="connsiteX314" fmla="*/ 8746 w 573638"/>
                <a:gd name="connsiteY314" fmla="*/ 319172 h 770609"/>
                <a:gd name="connsiteX315" fmla="*/ 8746 w 573638"/>
                <a:gd name="connsiteY315" fmla="*/ 319172 h 770609"/>
                <a:gd name="connsiteX316" fmla="*/ 2559 w 573638"/>
                <a:gd name="connsiteY316" fmla="*/ 321644 h 770609"/>
                <a:gd name="connsiteX317" fmla="*/ 2559 w 573638"/>
                <a:gd name="connsiteY317" fmla="*/ 334004 h 770609"/>
                <a:gd name="connsiteX318" fmla="*/ 23593 w 573638"/>
                <a:gd name="connsiteY318" fmla="*/ 354921 h 770609"/>
                <a:gd name="connsiteX319" fmla="*/ 18168 w 573638"/>
                <a:gd name="connsiteY319" fmla="*/ 360340 h 770609"/>
                <a:gd name="connsiteX320" fmla="*/ 18168 w 573638"/>
                <a:gd name="connsiteY320" fmla="*/ 372700 h 770609"/>
                <a:gd name="connsiteX321" fmla="*/ 30416 w 573638"/>
                <a:gd name="connsiteY321" fmla="*/ 372729 h 770609"/>
                <a:gd name="connsiteX322" fmla="*/ 30446 w 573638"/>
                <a:gd name="connsiteY322" fmla="*/ 372700 h 770609"/>
                <a:gd name="connsiteX323" fmla="*/ 51860 w 573638"/>
                <a:gd name="connsiteY323" fmla="*/ 351213 h 770609"/>
                <a:gd name="connsiteX324" fmla="*/ 116959 w 573638"/>
                <a:gd name="connsiteY324" fmla="*/ 416245 h 770609"/>
                <a:gd name="connsiteX325" fmla="*/ 129332 w 573638"/>
                <a:gd name="connsiteY325" fmla="*/ 416245 h 770609"/>
                <a:gd name="connsiteX326" fmla="*/ 174825 w 573638"/>
                <a:gd name="connsiteY326" fmla="*/ 370703 h 770609"/>
                <a:gd name="connsiteX327" fmla="*/ 185675 w 573638"/>
                <a:gd name="connsiteY327" fmla="*/ 381542 h 770609"/>
                <a:gd name="connsiteX328" fmla="*/ 191862 w 573638"/>
                <a:gd name="connsiteY328" fmla="*/ 384109 h 770609"/>
                <a:gd name="connsiteX329" fmla="*/ 265432 w 573638"/>
                <a:gd name="connsiteY329" fmla="*/ 384109 h 770609"/>
                <a:gd name="connsiteX330" fmla="*/ 272189 w 573638"/>
                <a:gd name="connsiteY330" fmla="*/ 390955 h 770609"/>
                <a:gd name="connsiteX331" fmla="*/ 272189 w 573638"/>
                <a:gd name="connsiteY331" fmla="*/ 592136 h 770609"/>
                <a:gd name="connsiteX332" fmla="*/ 210897 w 573638"/>
                <a:gd name="connsiteY332" fmla="*/ 530812 h 770609"/>
                <a:gd name="connsiteX333" fmla="*/ 210897 w 573638"/>
                <a:gd name="connsiteY333" fmla="*/ 482323 h 770609"/>
                <a:gd name="connsiteX334" fmla="*/ 210897 w 573638"/>
                <a:gd name="connsiteY334" fmla="*/ 482323 h 770609"/>
                <a:gd name="connsiteX335" fmla="*/ 225553 w 573638"/>
                <a:gd name="connsiteY335" fmla="*/ 496965 h 770609"/>
                <a:gd name="connsiteX336" fmla="*/ 237831 w 573638"/>
                <a:gd name="connsiteY336" fmla="*/ 496965 h 770609"/>
                <a:gd name="connsiteX337" fmla="*/ 254582 w 573638"/>
                <a:gd name="connsiteY337" fmla="*/ 480231 h 770609"/>
                <a:gd name="connsiteX338" fmla="*/ 254611 w 573638"/>
                <a:gd name="connsiteY338" fmla="*/ 467996 h 770609"/>
                <a:gd name="connsiteX339" fmla="*/ 254582 w 573638"/>
                <a:gd name="connsiteY339" fmla="*/ 467967 h 770609"/>
                <a:gd name="connsiteX340" fmla="*/ 248491 w 573638"/>
                <a:gd name="connsiteY340" fmla="*/ 465400 h 770609"/>
                <a:gd name="connsiteX341" fmla="*/ 248491 w 573638"/>
                <a:gd name="connsiteY341" fmla="*/ 465400 h 770609"/>
                <a:gd name="connsiteX342" fmla="*/ 242304 w 573638"/>
                <a:gd name="connsiteY342" fmla="*/ 467967 h 770609"/>
                <a:gd name="connsiteX343" fmla="*/ 231740 w 573638"/>
                <a:gd name="connsiteY343" fmla="*/ 478615 h 770609"/>
                <a:gd name="connsiteX344" fmla="*/ 219557 w 573638"/>
                <a:gd name="connsiteY344" fmla="*/ 466445 h 770609"/>
                <a:gd name="connsiteX345" fmla="*/ 219557 w 573638"/>
                <a:gd name="connsiteY345" fmla="*/ 425087 h 770609"/>
                <a:gd name="connsiteX346" fmla="*/ 233834 w 573638"/>
                <a:gd name="connsiteY346" fmla="*/ 410921 h 770609"/>
                <a:gd name="connsiteX347" fmla="*/ 245064 w 573638"/>
                <a:gd name="connsiteY347" fmla="*/ 410921 h 770609"/>
                <a:gd name="connsiteX348" fmla="*/ 252861 w 573638"/>
                <a:gd name="connsiteY348" fmla="*/ 401310 h 770609"/>
                <a:gd name="connsiteX349" fmla="*/ 245064 w 573638"/>
                <a:gd name="connsiteY349" fmla="*/ 393522 h 770609"/>
                <a:gd name="connsiteX350" fmla="*/ 230217 w 573638"/>
                <a:gd name="connsiteY350" fmla="*/ 393522 h 770609"/>
                <a:gd name="connsiteX351" fmla="*/ 224031 w 573638"/>
                <a:gd name="connsiteY351" fmla="*/ 396089 h 770609"/>
                <a:gd name="connsiteX352" fmla="*/ 216512 w 573638"/>
                <a:gd name="connsiteY352" fmla="*/ 403505 h 770609"/>
                <a:gd name="connsiteX353" fmla="*/ 206328 w 573638"/>
                <a:gd name="connsiteY353" fmla="*/ 393236 h 770609"/>
                <a:gd name="connsiteX354" fmla="*/ 193955 w 573638"/>
                <a:gd name="connsiteY354" fmla="*/ 393740 h 770609"/>
                <a:gd name="connsiteX355" fmla="*/ 193955 w 573638"/>
                <a:gd name="connsiteY355" fmla="*/ 405596 h 770609"/>
                <a:gd name="connsiteX356" fmla="*/ 202140 w 573638"/>
                <a:gd name="connsiteY356" fmla="*/ 413678 h 770609"/>
                <a:gd name="connsiteX357" fmla="*/ 202140 w 573638"/>
                <a:gd name="connsiteY357" fmla="*/ 420809 h 770609"/>
                <a:gd name="connsiteX358" fmla="*/ 201474 w 573638"/>
                <a:gd name="connsiteY358" fmla="*/ 422140 h 770609"/>
                <a:gd name="connsiteX359" fmla="*/ 202140 w 573638"/>
                <a:gd name="connsiteY359" fmla="*/ 422805 h 770609"/>
                <a:gd name="connsiteX360" fmla="*/ 202140 w 573638"/>
                <a:gd name="connsiteY360" fmla="*/ 466445 h 770609"/>
                <a:gd name="connsiteX361" fmla="*/ 195954 w 573638"/>
                <a:gd name="connsiteY361" fmla="*/ 472625 h 770609"/>
                <a:gd name="connsiteX362" fmla="*/ 193384 w 573638"/>
                <a:gd name="connsiteY362" fmla="*/ 478710 h 770609"/>
                <a:gd name="connsiteX363" fmla="*/ 193384 w 573638"/>
                <a:gd name="connsiteY363" fmla="*/ 513508 h 770609"/>
                <a:gd name="connsiteX364" fmla="*/ 162548 w 573638"/>
                <a:gd name="connsiteY364" fmla="*/ 482608 h 770609"/>
                <a:gd name="connsiteX365" fmla="*/ 171494 w 573638"/>
                <a:gd name="connsiteY365" fmla="*/ 473671 h 770609"/>
                <a:gd name="connsiteX366" fmla="*/ 173969 w 573638"/>
                <a:gd name="connsiteY366" fmla="*/ 467491 h 770609"/>
                <a:gd name="connsiteX367" fmla="*/ 173969 w 573638"/>
                <a:gd name="connsiteY367" fmla="*/ 437922 h 770609"/>
                <a:gd name="connsiteX368" fmla="*/ 171494 w 573638"/>
                <a:gd name="connsiteY368" fmla="*/ 431742 h 770609"/>
                <a:gd name="connsiteX369" fmla="*/ 156552 w 573638"/>
                <a:gd name="connsiteY369" fmla="*/ 417291 h 770609"/>
                <a:gd name="connsiteX370" fmla="*/ 150366 w 573638"/>
                <a:gd name="connsiteY370" fmla="*/ 414819 h 770609"/>
                <a:gd name="connsiteX371" fmla="*/ 150366 w 573638"/>
                <a:gd name="connsiteY371" fmla="*/ 414819 h 770609"/>
                <a:gd name="connsiteX372" fmla="*/ 141705 w 573638"/>
                <a:gd name="connsiteY372" fmla="*/ 423280 h 770609"/>
                <a:gd name="connsiteX373" fmla="*/ 141705 w 573638"/>
                <a:gd name="connsiteY373" fmla="*/ 423471 h 770609"/>
                <a:gd name="connsiteX374" fmla="*/ 144179 w 573638"/>
                <a:gd name="connsiteY374" fmla="*/ 429651 h 770609"/>
                <a:gd name="connsiteX375" fmla="*/ 156171 w 573638"/>
                <a:gd name="connsiteY375" fmla="*/ 441535 h 770609"/>
                <a:gd name="connsiteX376" fmla="*/ 156171 w 573638"/>
                <a:gd name="connsiteY376" fmla="*/ 463973 h 770609"/>
                <a:gd name="connsiteX377" fmla="*/ 146178 w 573638"/>
                <a:gd name="connsiteY377" fmla="*/ 473481 h 770609"/>
                <a:gd name="connsiteX378" fmla="*/ 87360 w 573638"/>
                <a:gd name="connsiteY378" fmla="*/ 473481 h 770609"/>
                <a:gd name="connsiteX379" fmla="*/ 87360 w 573638"/>
                <a:gd name="connsiteY379" fmla="*/ 423851 h 770609"/>
                <a:gd name="connsiteX380" fmla="*/ 84790 w 573638"/>
                <a:gd name="connsiteY380" fmla="*/ 417766 h 770609"/>
                <a:gd name="connsiteX381" fmla="*/ 54144 w 573638"/>
                <a:gd name="connsiteY381" fmla="*/ 387152 h 770609"/>
                <a:gd name="connsiteX382" fmla="*/ 41867 w 573638"/>
                <a:gd name="connsiteY382" fmla="*/ 387152 h 770609"/>
                <a:gd name="connsiteX383" fmla="*/ 41867 w 573638"/>
                <a:gd name="connsiteY383" fmla="*/ 399416 h 770609"/>
                <a:gd name="connsiteX384" fmla="*/ 70419 w 573638"/>
                <a:gd name="connsiteY384" fmla="*/ 427464 h 770609"/>
                <a:gd name="connsiteX385" fmla="*/ 70419 w 573638"/>
                <a:gd name="connsiteY385" fmla="*/ 467967 h 770609"/>
                <a:gd name="connsiteX386" fmla="*/ 47292 w 573638"/>
                <a:gd name="connsiteY386" fmla="*/ 444958 h 770609"/>
                <a:gd name="connsiteX387" fmla="*/ 35043 w 573638"/>
                <a:gd name="connsiteY387" fmla="*/ 444929 h 770609"/>
                <a:gd name="connsiteX388" fmla="*/ 35014 w 573638"/>
                <a:gd name="connsiteY388" fmla="*/ 444958 h 770609"/>
                <a:gd name="connsiteX389" fmla="*/ 35014 w 573638"/>
                <a:gd name="connsiteY389" fmla="*/ 457223 h 770609"/>
                <a:gd name="connsiteX390" fmla="*/ 66612 w 573638"/>
                <a:gd name="connsiteY390" fmla="*/ 488788 h 770609"/>
                <a:gd name="connsiteX391" fmla="*/ 72798 w 573638"/>
                <a:gd name="connsiteY391" fmla="*/ 491260 h 770609"/>
                <a:gd name="connsiteX392" fmla="*/ 146654 w 573638"/>
                <a:gd name="connsiteY392" fmla="*/ 491260 h 770609"/>
                <a:gd name="connsiteX393" fmla="*/ 157504 w 573638"/>
                <a:gd name="connsiteY393" fmla="*/ 502194 h 770609"/>
                <a:gd name="connsiteX394" fmla="*/ 122860 w 573638"/>
                <a:gd name="connsiteY394" fmla="*/ 536802 h 770609"/>
                <a:gd name="connsiteX395" fmla="*/ 108965 w 573638"/>
                <a:gd name="connsiteY395" fmla="*/ 536802 h 770609"/>
                <a:gd name="connsiteX396" fmla="*/ 99344 w 573638"/>
                <a:gd name="connsiteY396" fmla="*/ 544591 h 770609"/>
                <a:gd name="connsiteX397" fmla="*/ 107141 w 573638"/>
                <a:gd name="connsiteY397" fmla="*/ 554201 h 770609"/>
                <a:gd name="connsiteX398" fmla="*/ 108965 w 573638"/>
                <a:gd name="connsiteY398" fmla="*/ 554201 h 770609"/>
                <a:gd name="connsiteX399" fmla="*/ 126286 w 573638"/>
                <a:gd name="connsiteY399" fmla="*/ 554201 h 770609"/>
                <a:gd name="connsiteX400" fmla="*/ 132473 w 573638"/>
                <a:gd name="connsiteY400" fmla="*/ 551634 h 770609"/>
                <a:gd name="connsiteX401" fmla="*/ 169686 w 573638"/>
                <a:gd name="connsiteY401" fmla="*/ 514459 h 770609"/>
                <a:gd name="connsiteX402" fmla="*/ 271903 w 573638"/>
                <a:gd name="connsiteY402" fmla="*/ 616666 h 770609"/>
                <a:gd name="connsiteX403" fmla="*/ 271903 w 573638"/>
                <a:gd name="connsiteY403" fmla="*/ 634731 h 770609"/>
                <a:gd name="connsiteX404" fmla="*/ 266574 w 573638"/>
                <a:gd name="connsiteY404" fmla="*/ 765081 h 770609"/>
                <a:gd name="connsiteX405" fmla="*/ 267430 w 573638"/>
                <a:gd name="connsiteY405" fmla="*/ 768979 h 770609"/>
                <a:gd name="connsiteX406" fmla="*/ 268192 w 573638"/>
                <a:gd name="connsiteY406" fmla="*/ 770500 h 770609"/>
                <a:gd name="connsiteX407" fmla="*/ 270000 w 573638"/>
                <a:gd name="connsiteY407" fmla="*/ 770500 h 770609"/>
                <a:gd name="connsiteX408" fmla="*/ 275711 w 573638"/>
                <a:gd name="connsiteY408" fmla="*/ 770500 h 770609"/>
                <a:gd name="connsiteX409" fmla="*/ 283896 w 573638"/>
                <a:gd name="connsiteY409" fmla="*/ 770500 h 770609"/>
                <a:gd name="connsiteX410" fmla="*/ 295412 w 573638"/>
                <a:gd name="connsiteY410" fmla="*/ 770500 h 770609"/>
                <a:gd name="connsiteX411" fmla="*/ 300741 w 573638"/>
                <a:gd name="connsiteY411" fmla="*/ 770500 h 770609"/>
                <a:gd name="connsiteX412" fmla="*/ 302835 w 573638"/>
                <a:gd name="connsiteY412" fmla="*/ 770500 h 770609"/>
                <a:gd name="connsiteX413" fmla="*/ 303501 w 573638"/>
                <a:gd name="connsiteY413" fmla="*/ 768503 h 770609"/>
                <a:gd name="connsiteX414" fmla="*/ 303977 w 573638"/>
                <a:gd name="connsiteY414" fmla="*/ 765081 h 770609"/>
                <a:gd name="connsiteX415" fmla="*/ 298838 w 573638"/>
                <a:gd name="connsiteY415" fmla="*/ 612958 h 770609"/>
                <a:gd name="connsiteX416" fmla="*/ 298838 w 573638"/>
                <a:gd name="connsiteY416" fmla="*/ 489359 h 770609"/>
                <a:gd name="connsiteX417" fmla="*/ 338335 w 573638"/>
                <a:gd name="connsiteY417" fmla="*/ 449807 h 770609"/>
                <a:gd name="connsiteX418" fmla="*/ 366888 w 573638"/>
                <a:gd name="connsiteY418" fmla="*/ 478330 h 770609"/>
                <a:gd name="connsiteX419" fmla="*/ 340144 w 573638"/>
                <a:gd name="connsiteY419" fmla="*/ 505046 h 770609"/>
                <a:gd name="connsiteX420" fmla="*/ 340114 w 573638"/>
                <a:gd name="connsiteY420" fmla="*/ 517282 h 770609"/>
                <a:gd name="connsiteX421" fmla="*/ 340144 w 573638"/>
                <a:gd name="connsiteY421" fmla="*/ 517311 h 770609"/>
                <a:gd name="connsiteX422" fmla="*/ 351279 w 573638"/>
                <a:gd name="connsiteY422" fmla="*/ 528435 h 770609"/>
                <a:gd name="connsiteX423" fmla="*/ 339287 w 573638"/>
                <a:gd name="connsiteY423" fmla="*/ 540320 h 770609"/>
                <a:gd name="connsiteX424" fmla="*/ 336717 w 573638"/>
                <a:gd name="connsiteY424" fmla="*/ 546500 h 770609"/>
                <a:gd name="connsiteX425" fmla="*/ 345668 w 573638"/>
                <a:gd name="connsiteY425" fmla="*/ 555048 h 770609"/>
                <a:gd name="connsiteX426" fmla="*/ 351565 w 573638"/>
                <a:gd name="connsiteY426" fmla="*/ 552585 h 770609"/>
                <a:gd name="connsiteX427" fmla="*/ 369648 w 573638"/>
                <a:gd name="connsiteY427" fmla="*/ 534520 h 770609"/>
                <a:gd name="connsiteX428" fmla="*/ 369677 w 573638"/>
                <a:gd name="connsiteY428" fmla="*/ 522284 h 770609"/>
                <a:gd name="connsiteX429" fmla="*/ 369648 w 573638"/>
                <a:gd name="connsiteY429" fmla="*/ 522255 h 770609"/>
                <a:gd name="connsiteX430" fmla="*/ 358608 w 573638"/>
                <a:gd name="connsiteY430" fmla="*/ 511226 h 770609"/>
                <a:gd name="connsiteX431" fmla="*/ 379260 w 573638"/>
                <a:gd name="connsiteY431" fmla="*/ 490595 h 770609"/>
                <a:gd name="connsiteX432" fmla="*/ 406290 w 573638"/>
                <a:gd name="connsiteY432" fmla="*/ 517692 h 770609"/>
                <a:gd name="connsiteX433" fmla="*/ 406290 w 573638"/>
                <a:gd name="connsiteY433" fmla="*/ 537943 h 770609"/>
                <a:gd name="connsiteX434" fmla="*/ 408860 w 573638"/>
                <a:gd name="connsiteY434" fmla="*/ 544123 h 770609"/>
                <a:gd name="connsiteX435" fmla="*/ 430559 w 573638"/>
                <a:gd name="connsiteY435" fmla="*/ 565800 h 770609"/>
                <a:gd name="connsiteX436" fmla="*/ 442837 w 573638"/>
                <a:gd name="connsiteY436" fmla="*/ 565800 h 770609"/>
                <a:gd name="connsiteX437" fmla="*/ 442866 w 573638"/>
                <a:gd name="connsiteY437" fmla="*/ 553565 h 770609"/>
                <a:gd name="connsiteX438" fmla="*/ 442837 w 573638"/>
                <a:gd name="connsiteY438" fmla="*/ 553535 h 770609"/>
                <a:gd name="connsiteX439" fmla="*/ 423802 w 573638"/>
                <a:gd name="connsiteY439" fmla="*/ 534520 h 770609"/>
                <a:gd name="connsiteX440" fmla="*/ 423802 w 573638"/>
                <a:gd name="connsiteY440" fmla="*/ 527104 h 770609"/>
                <a:gd name="connsiteX441" fmla="*/ 436841 w 573638"/>
                <a:gd name="connsiteY441" fmla="*/ 527104 h 770609"/>
                <a:gd name="connsiteX442" fmla="*/ 442932 w 573638"/>
                <a:gd name="connsiteY442" fmla="*/ 524632 h 770609"/>
                <a:gd name="connsiteX443" fmla="*/ 498800 w 573638"/>
                <a:gd name="connsiteY443" fmla="*/ 468822 h 770609"/>
                <a:gd name="connsiteX444" fmla="*/ 498829 w 573638"/>
                <a:gd name="connsiteY444" fmla="*/ 456587 h 770609"/>
                <a:gd name="connsiteX445" fmla="*/ 498800 w 573638"/>
                <a:gd name="connsiteY445" fmla="*/ 456557 h 770609"/>
                <a:gd name="connsiteX446" fmla="*/ 492709 w 573638"/>
                <a:gd name="connsiteY446" fmla="*/ 453990 h 770609"/>
                <a:gd name="connsiteX447" fmla="*/ 492709 w 573638"/>
                <a:gd name="connsiteY447" fmla="*/ 453990 h 770609"/>
                <a:gd name="connsiteX448" fmla="*/ 486617 w 573638"/>
                <a:gd name="connsiteY448" fmla="*/ 456557 h 770609"/>
                <a:gd name="connsiteX449" fmla="*/ 457494 w 573638"/>
                <a:gd name="connsiteY449" fmla="*/ 485651 h 770609"/>
                <a:gd name="connsiteX450" fmla="*/ 451403 w 573638"/>
                <a:gd name="connsiteY450" fmla="*/ 479566 h 770609"/>
                <a:gd name="connsiteX451" fmla="*/ 451974 w 573638"/>
                <a:gd name="connsiteY451" fmla="*/ 479566 h 770609"/>
                <a:gd name="connsiteX452" fmla="*/ 465013 w 573638"/>
                <a:gd name="connsiteY452" fmla="*/ 466445 h 770609"/>
                <a:gd name="connsiteX453" fmla="*/ 467583 w 573638"/>
                <a:gd name="connsiteY453" fmla="*/ 460360 h 770609"/>
                <a:gd name="connsiteX454" fmla="*/ 467582 w 573638"/>
                <a:gd name="connsiteY454" fmla="*/ 449427 h 770609"/>
                <a:gd name="connsiteX455" fmla="*/ 459786 w 573638"/>
                <a:gd name="connsiteY455" fmla="*/ 439816 h 770609"/>
                <a:gd name="connsiteX456" fmla="*/ 450165 w 573638"/>
                <a:gd name="connsiteY456" fmla="*/ 447605 h 770609"/>
                <a:gd name="connsiteX457" fmla="*/ 450165 w 573638"/>
                <a:gd name="connsiteY457" fmla="*/ 449427 h 770609"/>
                <a:gd name="connsiteX458" fmla="*/ 450166 w 573638"/>
                <a:gd name="connsiteY458" fmla="*/ 456748 h 770609"/>
                <a:gd name="connsiteX459" fmla="*/ 445597 w 573638"/>
                <a:gd name="connsiteY459" fmla="*/ 461311 h 770609"/>
                <a:gd name="connsiteX460" fmla="*/ 445597 w 573638"/>
                <a:gd name="connsiteY460" fmla="*/ 427274 h 770609"/>
                <a:gd name="connsiteX461" fmla="*/ 451593 w 573638"/>
                <a:gd name="connsiteY461" fmla="*/ 421284 h 770609"/>
                <a:gd name="connsiteX462" fmla="*/ 451593 w 573638"/>
                <a:gd name="connsiteY462" fmla="*/ 409019 h 770609"/>
                <a:gd name="connsiteX463" fmla="*/ 439220 w 573638"/>
                <a:gd name="connsiteY463" fmla="*/ 409019 h 770609"/>
                <a:gd name="connsiteX464" fmla="*/ 430750 w 573638"/>
                <a:gd name="connsiteY464" fmla="*/ 417576 h 770609"/>
                <a:gd name="connsiteX465" fmla="*/ 428180 w 573638"/>
                <a:gd name="connsiteY465" fmla="*/ 423661 h 770609"/>
                <a:gd name="connsiteX466" fmla="*/ 428180 w 573638"/>
                <a:gd name="connsiteY466" fmla="*/ 456843 h 770609"/>
                <a:gd name="connsiteX467" fmla="*/ 422279 w 573638"/>
                <a:gd name="connsiteY467" fmla="*/ 450948 h 770609"/>
                <a:gd name="connsiteX468" fmla="*/ 422279 w 573638"/>
                <a:gd name="connsiteY468" fmla="*/ 437447 h 770609"/>
                <a:gd name="connsiteX469" fmla="*/ 413618 w 573638"/>
                <a:gd name="connsiteY469" fmla="*/ 428795 h 770609"/>
                <a:gd name="connsiteX470" fmla="*/ 404957 w 573638"/>
                <a:gd name="connsiteY470" fmla="*/ 437447 h 770609"/>
                <a:gd name="connsiteX471" fmla="*/ 404958 w 573638"/>
                <a:gd name="connsiteY471" fmla="*/ 454561 h 770609"/>
                <a:gd name="connsiteX472" fmla="*/ 407432 w 573638"/>
                <a:gd name="connsiteY472" fmla="*/ 460646 h 770609"/>
                <a:gd name="connsiteX473" fmla="*/ 445502 w 573638"/>
                <a:gd name="connsiteY473" fmla="*/ 498676 h 770609"/>
                <a:gd name="connsiteX474" fmla="*/ 433605 w 573638"/>
                <a:gd name="connsiteY474" fmla="*/ 510561 h 770609"/>
                <a:gd name="connsiteX475" fmla="*/ 423041 w 573638"/>
                <a:gd name="connsiteY475" fmla="*/ 510561 h 770609"/>
                <a:gd name="connsiteX476" fmla="*/ 421613 w 573638"/>
                <a:gd name="connsiteY476" fmla="*/ 508659 h 770609"/>
                <a:gd name="connsiteX477" fmla="*/ 351279 w 573638"/>
                <a:gd name="connsiteY477" fmla="*/ 438398 h 770609"/>
                <a:gd name="connsiteX478" fmla="*/ 373360 w 573638"/>
                <a:gd name="connsiteY478" fmla="*/ 416340 h 770609"/>
                <a:gd name="connsiteX479" fmla="*/ 415522 w 573638"/>
                <a:gd name="connsiteY479" fmla="*/ 416340 h 770609"/>
                <a:gd name="connsiteX480" fmla="*/ 421613 w 573638"/>
                <a:gd name="connsiteY480" fmla="*/ 413773 h 770609"/>
                <a:gd name="connsiteX481" fmla="*/ 443694 w 573638"/>
                <a:gd name="connsiteY481" fmla="*/ 391715 h 770609"/>
                <a:gd name="connsiteX482" fmla="*/ 490615 w 573638"/>
                <a:gd name="connsiteY482" fmla="*/ 438683 h 770609"/>
                <a:gd name="connsiteX483" fmla="*/ 496801 w 573638"/>
                <a:gd name="connsiteY483" fmla="*/ 441250 h 770609"/>
                <a:gd name="connsiteX484" fmla="*/ 544864 w 573638"/>
                <a:gd name="connsiteY484" fmla="*/ 441250 h 770609"/>
                <a:gd name="connsiteX485" fmla="*/ 551051 w 573638"/>
                <a:gd name="connsiteY485" fmla="*/ 438683 h 770609"/>
                <a:gd name="connsiteX486" fmla="*/ 560568 w 573638"/>
                <a:gd name="connsiteY486" fmla="*/ 429175 h 770609"/>
                <a:gd name="connsiteX487" fmla="*/ 560370 w 573638"/>
                <a:gd name="connsiteY487" fmla="*/ 416807 h 770609"/>
                <a:gd name="connsiteX488" fmla="*/ 554382 w 573638"/>
                <a:gd name="connsiteY488" fmla="*/ 414343 h 770609"/>
                <a:gd name="connsiteX489" fmla="*/ 554382 w 573638"/>
                <a:gd name="connsiteY489" fmla="*/ 414343 h 770609"/>
                <a:gd name="connsiteX490" fmla="*/ 548291 w 573638"/>
                <a:gd name="connsiteY490" fmla="*/ 416910 h 770609"/>
                <a:gd name="connsiteX491" fmla="*/ 541438 w 573638"/>
                <a:gd name="connsiteY491" fmla="*/ 423756 h 770609"/>
                <a:gd name="connsiteX492" fmla="*/ 531921 w 573638"/>
                <a:gd name="connsiteY492" fmla="*/ 423756 h 770609"/>
                <a:gd name="connsiteX493" fmla="*/ 561900 w 573638"/>
                <a:gd name="connsiteY493" fmla="*/ 393712 h 770609"/>
                <a:gd name="connsiteX494" fmla="*/ 564470 w 573638"/>
                <a:gd name="connsiteY494" fmla="*/ 387627 h 770609"/>
                <a:gd name="connsiteX495" fmla="*/ 564470 w 573638"/>
                <a:gd name="connsiteY495" fmla="*/ 356062 h 770609"/>
                <a:gd name="connsiteX496" fmla="*/ 556673 w 573638"/>
                <a:gd name="connsiteY496" fmla="*/ 346451 h 770609"/>
                <a:gd name="connsiteX497" fmla="*/ 547053 w 573638"/>
                <a:gd name="connsiteY497" fmla="*/ 354240 h 770609"/>
                <a:gd name="connsiteX498" fmla="*/ 547053 w 573638"/>
                <a:gd name="connsiteY498" fmla="*/ 356062 h 770609"/>
                <a:gd name="connsiteX499" fmla="*/ 547053 w 573638"/>
                <a:gd name="connsiteY499" fmla="*/ 383634 h 770609"/>
                <a:gd name="connsiteX500" fmla="*/ 521832 w 573638"/>
                <a:gd name="connsiteY500" fmla="*/ 408829 h 770609"/>
                <a:gd name="connsiteX501" fmla="*/ 521832 w 573638"/>
                <a:gd name="connsiteY501" fmla="*/ 384109 h 770609"/>
                <a:gd name="connsiteX502" fmla="*/ 532587 w 573638"/>
                <a:gd name="connsiteY502" fmla="*/ 373365 h 770609"/>
                <a:gd name="connsiteX503" fmla="*/ 535156 w 573638"/>
                <a:gd name="connsiteY503" fmla="*/ 367281 h 770609"/>
                <a:gd name="connsiteX504" fmla="*/ 535156 w 573638"/>
                <a:gd name="connsiteY504" fmla="*/ 306146 h 770609"/>
                <a:gd name="connsiteX505" fmla="*/ 525536 w 573638"/>
                <a:gd name="connsiteY505" fmla="*/ 298358 h 770609"/>
                <a:gd name="connsiteX506" fmla="*/ 517739 w 573638"/>
                <a:gd name="connsiteY506" fmla="*/ 306146 h 770609"/>
                <a:gd name="connsiteX507" fmla="*/ 517739 w 573638"/>
                <a:gd name="connsiteY507" fmla="*/ 363192 h 770609"/>
                <a:gd name="connsiteX508" fmla="*/ 506985 w 573638"/>
                <a:gd name="connsiteY508" fmla="*/ 373936 h 770609"/>
                <a:gd name="connsiteX509" fmla="*/ 504510 w 573638"/>
                <a:gd name="connsiteY509" fmla="*/ 380116 h 770609"/>
                <a:gd name="connsiteX510" fmla="*/ 504510 w 573638"/>
                <a:gd name="connsiteY510" fmla="*/ 423851 h 770609"/>
                <a:gd name="connsiteX511" fmla="*/ 500037 w 573638"/>
                <a:gd name="connsiteY511" fmla="*/ 423851 h 770609"/>
                <a:gd name="connsiteX512" fmla="*/ 478813 w 573638"/>
                <a:gd name="connsiteY512" fmla="*/ 402649 h 770609"/>
                <a:gd name="connsiteX513" fmla="*/ 493755 w 573638"/>
                <a:gd name="connsiteY513" fmla="*/ 387722 h 770609"/>
                <a:gd name="connsiteX514" fmla="*/ 496325 w 573638"/>
                <a:gd name="connsiteY514" fmla="*/ 381542 h 770609"/>
                <a:gd name="connsiteX515" fmla="*/ 496325 w 573638"/>
                <a:gd name="connsiteY515" fmla="*/ 334004 h 770609"/>
                <a:gd name="connsiteX516" fmla="*/ 507556 w 573638"/>
                <a:gd name="connsiteY516" fmla="*/ 322690 h 770609"/>
                <a:gd name="connsiteX517" fmla="*/ 510126 w 573638"/>
                <a:gd name="connsiteY517" fmla="*/ 316605 h 770609"/>
                <a:gd name="connsiteX518" fmla="*/ 507651 w 573638"/>
                <a:gd name="connsiteY518" fmla="*/ 310425 h 770609"/>
                <a:gd name="connsiteX519" fmla="*/ 501465 w 573638"/>
                <a:gd name="connsiteY519" fmla="*/ 307858 h 770609"/>
                <a:gd name="connsiteX520" fmla="*/ 501465 w 573638"/>
                <a:gd name="connsiteY520" fmla="*/ 307858 h 770609"/>
                <a:gd name="connsiteX521" fmla="*/ 495278 w 573638"/>
                <a:gd name="connsiteY521" fmla="*/ 310425 h 770609"/>
                <a:gd name="connsiteX522" fmla="*/ 481478 w 573638"/>
                <a:gd name="connsiteY522" fmla="*/ 324211 h 770609"/>
                <a:gd name="connsiteX523" fmla="*/ 478908 w 573638"/>
                <a:gd name="connsiteY523" fmla="*/ 330391 h 770609"/>
                <a:gd name="connsiteX524" fmla="*/ 478908 w 573638"/>
                <a:gd name="connsiteY524" fmla="*/ 345508 h 770609"/>
                <a:gd name="connsiteX525" fmla="*/ 475292 w 573638"/>
                <a:gd name="connsiteY525" fmla="*/ 341895 h 770609"/>
                <a:gd name="connsiteX526" fmla="*/ 463014 w 573638"/>
                <a:gd name="connsiteY526" fmla="*/ 341895 h 770609"/>
                <a:gd name="connsiteX527" fmla="*/ 463014 w 573638"/>
                <a:gd name="connsiteY527" fmla="*/ 354160 h 770609"/>
                <a:gd name="connsiteX528" fmla="*/ 478908 w 573638"/>
                <a:gd name="connsiteY528" fmla="*/ 370038 h 770609"/>
                <a:gd name="connsiteX529" fmla="*/ 478908 w 573638"/>
                <a:gd name="connsiteY529" fmla="*/ 377549 h 770609"/>
                <a:gd name="connsiteX530" fmla="*/ 466536 w 573638"/>
                <a:gd name="connsiteY530" fmla="*/ 390004 h 770609"/>
                <a:gd name="connsiteX531" fmla="*/ 455590 w 573638"/>
                <a:gd name="connsiteY531" fmla="*/ 379070 h 770609"/>
                <a:gd name="connsiteX532" fmla="*/ 457399 w 573638"/>
                <a:gd name="connsiteY532" fmla="*/ 373746 h 770609"/>
                <a:gd name="connsiteX533" fmla="*/ 457399 w 573638"/>
                <a:gd name="connsiteY533" fmla="*/ 311376 h 770609"/>
                <a:gd name="connsiteX534" fmla="*/ 516407 w 573638"/>
                <a:gd name="connsiteY534" fmla="*/ 252428 h 770609"/>
                <a:gd name="connsiteX535" fmla="*/ 554858 w 573638"/>
                <a:gd name="connsiteY535" fmla="*/ 290744 h 770609"/>
                <a:gd name="connsiteX536" fmla="*/ 567135 w 573638"/>
                <a:gd name="connsiteY536" fmla="*/ 290744 h 770609"/>
                <a:gd name="connsiteX537" fmla="*/ 567164 w 573638"/>
                <a:gd name="connsiteY537" fmla="*/ 278508 h 770609"/>
                <a:gd name="connsiteX538" fmla="*/ 567135 w 573638"/>
                <a:gd name="connsiteY538" fmla="*/ 278479 h 770609"/>
                <a:gd name="connsiteX539" fmla="*/ 551146 w 573638"/>
                <a:gd name="connsiteY539" fmla="*/ 262411 h 770609"/>
                <a:gd name="connsiteX540" fmla="*/ 571228 w 573638"/>
                <a:gd name="connsiteY540" fmla="*/ 242350 h 770609"/>
                <a:gd name="connsiteX541" fmla="*/ 571228 w 573638"/>
                <a:gd name="connsiteY541" fmla="*/ 23037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573638" h="770609">
                  <a:moveTo>
                    <a:pt x="571228" y="230370"/>
                  </a:moveTo>
                  <a:lnTo>
                    <a:pt x="571228" y="230370"/>
                  </a:lnTo>
                  <a:cubicBezTo>
                    <a:pt x="567853" y="226984"/>
                    <a:pt x="562370" y="226970"/>
                    <a:pt x="558979" y="230341"/>
                  </a:cubicBezTo>
                  <a:cubicBezTo>
                    <a:pt x="558970" y="230351"/>
                    <a:pt x="558960" y="230361"/>
                    <a:pt x="558950" y="230370"/>
                  </a:cubicBezTo>
                  <a:lnTo>
                    <a:pt x="538868" y="250432"/>
                  </a:lnTo>
                  <a:lnTo>
                    <a:pt x="528494" y="240163"/>
                  </a:lnTo>
                  <a:lnTo>
                    <a:pt x="544388" y="224190"/>
                  </a:lnTo>
                  <a:cubicBezTo>
                    <a:pt x="545979" y="222525"/>
                    <a:pt x="546865" y="220312"/>
                    <a:pt x="546863" y="218010"/>
                  </a:cubicBezTo>
                  <a:lnTo>
                    <a:pt x="546863" y="203749"/>
                  </a:lnTo>
                  <a:cubicBezTo>
                    <a:pt x="546881" y="201473"/>
                    <a:pt x="545990" y="199283"/>
                    <a:pt x="544388" y="197664"/>
                  </a:cubicBezTo>
                  <a:lnTo>
                    <a:pt x="534205" y="187491"/>
                  </a:lnTo>
                  <a:cubicBezTo>
                    <a:pt x="532594" y="185864"/>
                    <a:pt x="530404" y="184941"/>
                    <a:pt x="528113" y="184924"/>
                  </a:cubicBezTo>
                  <a:lnTo>
                    <a:pt x="528113" y="184924"/>
                  </a:lnTo>
                  <a:cubicBezTo>
                    <a:pt x="523331" y="184854"/>
                    <a:pt x="519397" y="188671"/>
                    <a:pt x="519327" y="193449"/>
                  </a:cubicBezTo>
                  <a:cubicBezTo>
                    <a:pt x="519293" y="195818"/>
                    <a:pt x="520233" y="198098"/>
                    <a:pt x="521927" y="199756"/>
                  </a:cubicBezTo>
                  <a:lnTo>
                    <a:pt x="529541" y="207362"/>
                  </a:lnTo>
                  <a:lnTo>
                    <a:pt x="529541" y="214683"/>
                  </a:lnTo>
                  <a:lnTo>
                    <a:pt x="496420" y="247769"/>
                  </a:lnTo>
                  <a:lnTo>
                    <a:pt x="496420" y="191864"/>
                  </a:lnTo>
                  <a:lnTo>
                    <a:pt x="516788" y="171518"/>
                  </a:lnTo>
                  <a:cubicBezTo>
                    <a:pt x="518439" y="169886"/>
                    <a:pt x="519365" y="167659"/>
                    <a:pt x="519358" y="165338"/>
                  </a:cubicBezTo>
                  <a:lnTo>
                    <a:pt x="519357" y="145657"/>
                  </a:lnTo>
                  <a:cubicBezTo>
                    <a:pt x="518854" y="140853"/>
                    <a:pt x="514547" y="137365"/>
                    <a:pt x="509737" y="137868"/>
                  </a:cubicBezTo>
                  <a:cubicBezTo>
                    <a:pt x="505623" y="138299"/>
                    <a:pt x="502371" y="141547"/>
                    <a:pt x="501940" y="145657"/>
                  </a:cubicBezTo>
                  <a:lnTo>
                    <a:pt x="501940" y="161820"/>
                  </a:lnTo>
                  <a:lnTo>
                    <a:pt x="496516" y="167240"/>
                  </a:lnTo>
                  <a:lnTo>
                    <a:pt x="496516" y="148795"/>
                  </a:lnTo>
                  <a:cubicBezTo>
                    <a:pt x="496012" y="143990"/>
                    <a:pt x="491705" y="140503"/>
                    <a:pt x="486895" y="141006"/>
                  </a:cubicBezTo>
                  <a:cubicBezTo>
                    <a:pt x="482781" y="141436"/>
                    <a:pt x="479529" y="144684"/>
                    <a:pt x="479099" y="148795"/>
                  </a:cubicBezTo>
                  <a:lnTo>
                    <a:pt x="479099" y="157637"/>
                  </a:lnTo>
                  <a:lnTo>
                    <a:pt x="470247" y="148890"/>
                  </a:lnTo>
                  <a:lnTo>
                    <a:pt x="470247" y="115803"/>
                  </a:lnTo>
                  <a:cubicBezTo>
                    <a:pt x="470247" y="111025"/>
                    <a:pt x="466370" y="107151"/>
                    <a:pt x="461586" y="107151"/>
                  </a:cubicBezTo>
                  <a:cubicBezTo>
                    <a:pt x="456803" y="107151"/>
                    <a:pt x="452926" y="111025"/>
                    <a:pt x="452926" y="115803"/>
                  </a:cubicBezTo>
                  <a:lnTo>
                    <a:pt x="452926" y="152408"/>
                  </a:lnTo>
                  <a:cubicBezTo>
                    <a:pt x="452939" y="154724"/>
                    <a:pt x="453861" y="156943"/>
                    <a:pt x="455495" y="158588"/>
                  </a:cubicBezTo>
                  <a:lnTo>
                    <a:pt x="479003" y="182167"/>
                  </a:lnTo>
                  <a:lnTo>
                    <a:pt x="479003" y="264978"/>
                  </a:lnTo>
                  <a:lnTo>
                    <a:pt x="457208" y="286846"/>
                  </a:lnTo>
                  <a:lnTo>
                    <a:pt x="457208" y="217155"/>
                  </a:lnTo>
                  <a:cubicBezTo>
                    <a:pt x="456705" y="212350"/>
                    <a:pt x="452398" y="208863"/>
                    <a:pt x="447588" y="209366"/>
                  </a:cubicBezTo>
                  <a:cubicBezTo>
                    <a:pt x="443474" y="209796"/>
                    <a:pt x="440222" y="213044"/>
                    <a:pt x="439791" y="217155"/>
                  </a:cubicBezTo>
                  <a:lnTo>
                    <a:pt x="439791" y="245678"/>
                  </a:lnTo>
                  <a:lnTo>
                    <a:pt x="410192" y="216109"/>
                  </a:lnTo>
                  <a:lnTo>
                    <a:pt x="428085" y="198139"/>
                  </a:lnTo>
                  <a:cubicBezTo>
                    <a:pt x="429713" y="196530"/>
                    <a:pt x="430637" y="194342"/>
                    <a:pt x="430655" y="192055"/>
                  </a:cubicBezTo>
                  <a:lnTo>
                    <a:pt x="430655" y="139287"/>
                  </a:lnTo>
                  <a:cubicBezTo>
                    <a:pt x="430655" y="134509"/>
                    <a:pt x="426777" y="130635"/>
                    <a:pt x="421994" y="130635"/>
                  </a:cubicBezTo>
                  <a:cubicBezTo>
                    <a:pt x="417211" y="130635"/>
                    <a:pt x="413333" y="134509"/>
                    <a:pt x="413333" y="139287"/>
                  </a:cubicBezTo>
                  <a:lnTo>
                    <a:pt x="413333" y="188442"/>
                  </a:lnTo>
                  <a:lnTo>
                    <a:pt x="390491" y="211165"/>
                  </a:lnTo>
                  <a:cubicBezTo>
                    <a:pt x="390015" y="211640"/>
                    <a:pt x="389730" y="212211"/>
                    <a:pt x="389825" y="212211"/>
                  </a:cubicBezTo>
                  <a:lnTo>
                    <a:pt x="378975" y="223145"/>
                  </a:lnTo>
                  <a:cubicBezTo>
                    <a:pt x="375585" y="226515"/>
                    <a:pt x="375571" y="231993"/>
                    <a:pt x="378946" y="235380"/>
                  </a:cubicBezTo>
                  <a:cubicBezTo>
                    <a:pt x="378955" y="235390"/>
                    <a:pt x="378965" y="235400"/>
                    <a:pt x="378975" y="235409"/>
                  </a:cubicBezTo>
                  <a:cubicBezTo>
                    <a:pt x="382382" y="238756"/>
                    <a:pt x="387845" y="238756"/>
                    <a:pt x="391252" y="235409"/>
                  </a:cubicBezTo>
                  <a:lnTo>
                    <a:pt x="398105" y="228564"/>
                  </a:lnTo>
                  <a:lnTo>
                    <a:pt x="439791" y="270207"/>
                  </a:lnTo>
                  <a:lnTo>
                    <a:pt x="397724" y="312231"/>
                  </a:lnTo>
                  <a:lnTo>
                    <a:pt x="388207" y="302724"/>
                  </a:lnTo>
                  <a:cubicBezTo>
                    <a:pt x="384817" y="299337"/>
                    <a:pt x="379320" y="299337"/>
                    <a:pt x="375929" y="302724"/>
                  </a:cubicBezTo>
                  <a:cubicBezTo>
                    <a:pt x="372539" y="306110"/>
                    <a:pt x="372539" y="311602"/>
                    <a:pt x="375929" y="314988"/>
                  </a:cubicBezTo>
                  <a:lnTo>
                    <a:pt x="391443" y="330581"/>
                  </a:lnTo>
                  <a:cubicBezTo>
                    <a:pt x="394889" y="333829"/>
                    <a:pt x="400273" y="333829"/>
                    <a:pt x="403720" y="330581"/>
                  </a:cubicBezTo>
                  <a:lnTo>
                    <a:pt x="407813" y="326493"/>
                  </a:lnTo>
                  <a:lnTo>
                    <a:pt x="413428" y="332197"/>
                  </a:lnTo>
                  <a:lnTo>
                    <a:pt x="413428" y="339518"/>
                  </a:lnTo>
                  <a:cubicBezTo>
                    <a:pt x="413932" y="344323"/>
                    <a:pt x="418239" y="347810"/>
                    <a:pt x="423048" y="347307"/>
                  </a:cubicBezTo>
                  <a:cubicBezTo>
                    <a:pt x="427163" y="346877"/>
                    <a:pt x="430414" y="343628"/>
                    <a:pt x="430845" y="339518"/>
                  </a:cubicBezTo>
                  <a:lnTo>
                    <a:pt x="430845" y="328775"/>
                  </a:lnTo>
                  <a:cubicBezTo>
                    <a:pt x="430832" y="326458"/>
                    <a:pt x="429909" y="324239"/>
                    <a:pt x="428275" y="322595"/>
                  </a:cubicBezTo>
                  <a:lnTo>
                    <a:pt x="420090" y="314418"/>
                  </a:lnTo>
                  <a:lnTo>
                    <a:pt x="439696" y="294832"/>
                  </a:lnTo>
                  <a:lnTo>
                    <a:pt x="439696" y="370133"/>
                  </a:lnTo>
                  <a:lnTo>
                    <a:pt x="411144" y="398656"/>
                  </a:lnTo>
                  <a:lnTo>
                    <a:pt x="390015" y="398656"/>
                  </a:lnTo>
                  <a:lnTo>
                    <a:pt x="397344" y="391335"/>
                  </a:lnTo>
                  <a:cubicBezTo>
                    <a:pt x="400734" y="387964"/>
                    <a:pt x="400747" y="382486"/>
                    <a:pt x="397373" y="379099"/>
                  </a:cubicBezTo>
                  <a:cubicBezTo>
                    <a:pt x="397363" y="379089"/>
                    <a:pt x="397353" y="379080"/>
                    <a:pt x="397344" y="379070"/>
                  </a:cubicBezTo>
                  <a:lnTo>
                    <a:pt x="353944" y="335715"/>
                  </a:lnTo>
                  <a:lnTo>
                    <a:pt x="353944" y="302629"/>
                  </a:lnTo>
                  <a:lnTo>
                    <a:pt x="400580" y="256136"/>
                  </a:lnTo>
                  <a:cubicBezTo>
                    <a:pt x="403945" y="252667"/>
                    <a:pt x="403858" y="247129"/>
                    <a:pt x="400385" y="243767"/>
                  </a:cubicBezTo>
                  <a:cubicBezTo>
                    <a:pt x="398800" y="242233"/>
                    <a:pt x="396694" y="241354"/>
                    <a:pt x="394488" y="241304"/>
                  </a:cubicBezTo>
                  <a:lnTo>
                    <a:pt x="394488" y="241304"/>
                  </a:lnTo>
                  <a:cubicBezTo>
                    <a:pt x="392165" y="241296"/>
                    <a:pt x="389936" y="242221"/>
                    <a:pt x="388302" y="243871"/>
                  </a:cubicBezTo>
                  <a:lnTo>
                    <a:pt x="354039" y="278099"/>
                  </a:lnTo>
                  <a:lnTo>
                    <a:pt x="354039" y="260985"/>
                  </a:lnTo>
                  <a:cubicBezTo>
                    <a:pt x="353536" y="256180"/>
                    <a:pt x="349229" y="252693"/>
                    <a:pt x="344419" y="253196"/>
                  </a:cubicBezTo>
                  <a:cubicBezTo>
                    <a:pt x="340305" y="253627"/>
                    <a:pt x="337053" y="256875"/>
                    <a:pt x="336622" y="260985"/>
                  </a:cubicBezTo>
                  <a:lnTo>
                    <a:pt x="336622" y="310235"/>
                  </a:lnTo>
                  <a:lnTo>
                    <a:pt x="329199" y="302724"/>
                  </a:lnTo>
                  <a:lnTo>
                    <a:pt x="329199" y="283708"/>
                  </a:lnTo>
                  <a:cubicBezTo>
                    <a:pt x="329702" y="278904"/>
                    <a:pt x="326211" y="274601"/>
                    <a:pt x="321402" y="274098"/>
                  </a:cubicBezTo>
                  <a:cubicBezTo>
                    <a:pt x="316592" y="273595"/>
                    <a:pt x="312285" y="277082"/>
                    <a:pt x="311782" y="281887"/>
                  </a:cubicBezTo>
                  <a:cubicBezTo>
                    <a:pt x="311718" y="282492"/>
                    <a:pt x="311718" y="283103"/>
                    <a:pt x="311782" y="283708"/>
                  </a:cubicBezTo>
                  <a:lnTo>
                    <a:pt x="311782" y="305956"/>
                  </a:lnTo>
                  <a:cubicBezTo>
                    <a:pt x="311795" y="308273"/>
                    <a:pt x="312717" y="310492"/>
                    <a:pt x="314351" y="312136"/>
                  </a:cubicBezTo>
                  <a:lnTo>
                    <a:pt x="336622" y="334384"/>
                  </a:lnTo>
                  <a:lnTo>
                    <a:pt x="336622" y="338758"/>
                  </a:lnTo>
                  <a:cubicBezTo>
                    <a:pt x="336635" y="341074"/>
                    <a:pt x="337558" y="343293"/>
                    <a:pt x="339192" y="344938"/>
                  </a:cubicBezTo>
                  <a:lnTo>
                    <a:pt x="353087" y="358724"/>
                  </a:lnTo>
                  <a:lnTo>
                    <a:pt x="323678" y="388102"/>
                  </a:lnTo>
                  <a:cubicBezTo>
                    <a:pt x="320288" y="391473"/>
                    <a:pt x="320275" y="396951"/>
                    <a:pt x="323649" y="400338"/>
                  </a:cubicBezTo>
                  <a:cubicBezTo>
                    <a:pt x="323659" y="400348"/>
                    <a:pt x="323669" y="400357"/>
                    <a:pt x="323678" y="400367"/>
                  </a:cubicBezTo>
                  <a:cubicBezTo>
                    <a:pt x="327125" y="403615"/>
                    <a:pt x="332509" y="403615"/>
                    <a:pt x="335956" y="400367"/>
                  </a:cubicBezTo>
                  <a:lnTo>
                    <a:pt x="365365" y="370989"/>
                  </a:lnTo>
                  <a:lnTo>
                    <a:pt x="378975" y="384680"/>
                  </a:lnTo>
                  <a:lnTo>
                    <a:pt x="299314" y="465114"/>
                  </a:lnTo>
                  <a:lnTo>
                    <a:pt x="299314" y="276007"/>
                  </a:lnTo>
                  <a:lnTo>
                    <a:pt x="403340" y="172088"/>
                  </a:lnTo>
                  <a:cubicBezTo>
                    <a:pt x="404973" y="170444"/>
                    <a:pt x="405896" y="168225"/>
                    <a:pt x="405909" y="165908"/>
                  </a:cubicBezTo>
                  <a:lnTo>
                    <a:pt x="405909" y="118370"/>
                  </a:lnTo>
                  <a:lnTo>
                    <a:pt x="430845" y="93365"/>
                  </a:lnTo>
                  <a:cubicBezTo>
                    <a:pt x="434235" y="89994"/>
                    <a:pt x="434249" y="84516"/>
                    <a:pt x="430874" y="81129"/>
                  </a:cubicBezTo>
                  <a:cubicBezTo>
                    <a:pt x="430865" y="81120"/>
                    <a:pt x="430855" y="81110"/>
                    <a:pt x="430845" y="81100"/>
                  </a:cubicBezTo>
                  <a:cubicBezTo>
                    <a:pt x="429234" y="79474"/>
                    <a:pt x="427044" y="78551"/>
                    <a:pt x="424754" y="78533"/>
                  </a:cubicBezTo>
                  <a:lnTo>
                    <a:pt x="424754" y="78533"/>
                  </a:lnTo>
                  <a:cubicBezTo>
                    <a:pt x="422431" y="78525"/>
                    <a:pt x="420201" y="79450"/>
                    <a:pt x="418568" y="81100"/>
                  </a:cubicBezTo>
                  <a:lnTo>
                    <a:pt x="405909" y="93745"/>
                  </a:lnTo>
                  <a:lnTo>
                    <a:pt x="405909" y="68930"/>
                  </a:lnTo>
                  <a:cubicBezTo>
                    <a:pt x="405892" y="66643"/>
                    <a:pt x="404968" y="64455"/>
                    <a:pt x="403340" y="62846"/>
                  </a:cubicBezTo>
                  <a:lnTo>
                    <a:pt x="382687" y="42119"/>
                  </a:lnTo>
                  <a:cubicBezTo>
                    <a:pt x="381037" y="40504"/>
                    <a:pt x="378810" y="39614"/>
                    <a:pt x="376500" y="39647"/>
                  </a:cubicBezTo>
                  <a:lnTo>
                    <a:pt x="376500" y="39647"/>
                  </a:lnTo>
                  <a:cubicBezTo>
                    <a:pt x="371717" y="39630"/>
                    <a:pt x="367826" y="43491"/>
                    <a:pt x="367810" y="48269"/>
                  </a:cubicBezTo>
                  <a:cubicBezTo>
                    <a:pt x="367802" y="50605"/>
                    <a:pt x="368739" y="52844"/>
                    <a:pt x="370409" y="54479"/>
                  </a:cubicBezTo>
                  <a:lnTo>
                    <a:pt x="388492" y="72543"/>
                  </a:lnTo>
                  <a:lnTo>
                    <a:pt x="388492" y="162296"/>
                  </a:lnTo>
                  <a:lnTo>
                    <a:pt x="343855" y="206982"/>
                  </a:lnTo>
                  <a:lnTo>
                    <a:pt x="343855" y="161155"/>
                  </a:lnTo>
                  <a:lnTo>
                    <a:pt x="379832" y="125216"/>
                  </a:lnTo>
                  <a:cubicBezTo>
                    <a:pt x="381478" y="123619"/>
                    <a:pt x="382405" y="121423"/>
                    <a:pt x="382401" y="119131"/>
                  </a:cubicBezTo>
                  <a:lnTo>
                    <a:pt x="382401" y="96788"/>
                  </a:lnTo>
                  <a:cubicBezTo>
                    <a:pt x="381898" y="91983"/>
                    <a:pt x="377591" y="88496"/>
                    <a:pt x="372781" y="88999"/>
                  </a:cubicBezTo>
                  <a:cubicBezTo>
                    <a:pt x="368667" y="89429"/>
                    <a:pt x="365415" y="92678"/>
                    <a:pt x="364984" y="96788"/>
                  </a:cubicBezTo>
                  <a:lnTo>
                    <a:pt x="364984" y="115803"/>
                  </a:lnTo>
                  <a:lnTo>
                    <a:pt x="349851" y="130920"/>
                  </a:lnTo>
                  <a:lnTo>
                    <a:pt x="349851" y="70452"/>
                  </a:lnTo>
                  <a:cubicBezTo>
                    <a:pt x="349348" y="65647"/>
                    <a:pt x="345041" y="62160"/>
                    <a:pt x="340231" y="62663"/>
                  </a:cubicBezTo>
                  <a:cubicBezTo>
                    <a:pt x="336117" y="63093"/>
                    <a:pt x="332865" y="66341"/>
                    <a:pt x="332434" y="70452"/>
                  </a:cubicBezTo>
                  <a:lnTo>
                    <a:pt x="332434" y="148129"/>
                  </a:lnTo>
                  <a:lnTo>
                    <a:pt x="329008" y="151552"/>
                  </a:lnTo>
                  <a:cubicBezTo>
                    <a:pt x="327357" y="153184"/>
                    <a:pt x="326431" y="155411"/>
                    <a:pt x="326438" y="157732"/>
                  </a:cubicBezTo>
                  <a:lnTo>
                    <a:pt x="326439" y="224285"/>
                  </a:lnTo>
                  <a:lnTo>
                    <a:pt x="299314" y="251477"/>
                  </a:lnTo>
                  <a:lnTo>
                    <a:pt x="299314" y="84143"/>
                  </a:lnTo>
                  <a:cubicBezTo>
                    <a:pt x="299314" y="84143"/>
                    <a:pt x="299314" y="83477"/>
                    <a:pt x="299314" y="83097"/>
                  </a:cubicBezTo>
                  <a:lnTo>
                    <a:pt x="319015" y="62560"/>
                  </a:lnTo>
                  <a:cubicBezTo>
                    <a:pt x="320593" y="60879"/>
                    <a:pt x="321506" y="58683"/>
                    <a:pt x="321585" y="56380"/>
                  </a:cubicBezTo>
                  <a:cubicBezTo>
                    <a:pt x="321572" y="54064"/>
                    <a:pt x="320649" y="51844"/>
                    <a:pt x="319015" y="50200"/>
                  </a:cubicBezTo>
                  <a:cubicBezTo>
                    <a:pt x="317395" y="48600"/>
                    <a:pt x="315203" y="47710"/>
                    <a:pt x="312924" y="47728"/>
                  </a:cubicBezTo>
                  <a:lnTo>
                    <a:pt x="312924" y="47728"/>
                  </a:lnTo>
                  <a:cubicBezTo>
                    <a:pt x="310614" y="47695"/>
                    <a:pt x="308387" y="48585"/>
                    <a:pt x="306737" y="50200"/>
                  </a:cubicBezTo>
                  <a:lnTo>
                    <a:pt x="288749" y="68170"/>
                  </a:lnTo>
                  <a:lnTo>
                    <a:pt x="237736" y="17209"/>
                  </a:lnTo>
                  <a:cubicBezTo>
                    <a:pt x="233227" y="12969"/>
                    <a:pt x="226421" y="12305"/>
                    <a:pt x="221175" y="15593"/>
                  </a:cubicBezTo>
                  <a:cubicBezTo>
                    <a:pt x="222121" y="14077"/>
                    <a:pt x="222646" y="12338"/>
                    <a:pt x="222698" y="10553"/>
                  </a:cubicBezTo>
                  <a:cubicBezTo>
                    <a:pt x="222698" y="4725"/>
                    <a:pt x="217968" y="0"/>
                    <a:pt x="212134" y="0"/>
                  </a:cubicBezTo>
                  <a:cubicBezTo>
                    <a:pt x="206299" y="0"/>
                    <a:pt x="201569" y="4725"/>
                    <a:pt x="201569" y="10553"/>
                  </a:cubicBezTo>
                  <a:cubicBezTo>
                    <a:pt x="201569" y="16382"/>
                    <a:pt x="206299" y="21107"/>
                    <a:pt x="212134" y="21107"/>
                  </a:cubicBezTo>
                  <a:cubicBezTo>
                    <a:pt x="213883" y="21095"/>
                    <a:pt x="215596" y="20602"/>
                    <a:pt x="217083" y="19681"/>
                  </a:cubicBezTo>
                  <a:cubicBezTo>
                    <a:pt x="213489" y="24829"/>
                    <a:pt x="214218" y="31831"/>
                    <a:pt x="218796" y="36129"/>
                  </a:cubicBezTo>
                  <a:lnTo>
                    <a:pt x="271903" y="89372"/>
                  </a:lnTo>
                  <a:lnTo>
                    <a:pt x="271903" y="132917"/>
                  </a:lnTo>
                  <a:lnTo>
                    <a:pt x="235547" y="96598"/>
                  </a:lnTo>
                  <a:lnTo>
                    <a:pt x="235547" y="64272"/>
                  </a:lnTo>
                  <a:cubicBezTo>
                    <a:pt x="236050" y="59467"/>
                    <a:pt x="232560" y="55164"/>
                    <a:pt x="227750" y="54661"/>
                  </a:cubicBezTo>
                  <a:cubicBezTo>
                    <a:pt x="222940" y="54159"/>
                    <a:pt x="218633" y="57646"/>
                    <a:pt x="218130" y="62450"/>
                  </a:cubicBezTo>
                  <a:cubicBezTo>
                    <a:pt x="218066" y="63056"/>
                    <a:pt x="218066" y="63666"/>
                    <a:pt x="218130" y="64272"/>
                  </a:cubicBezTo>
                  <a:lnTo>
                    <a:pt x="218130" y="91464"/>
                  </a:lnTo>
                  <a:lnTo>
                    <a:pt x="201474" y="91464"/>
                  </a:lnTo>
                  <a:cubicBezTo>
                    <a:pt x="196665" y="91967"/>
                    <a:pt x="193174" y="96269"/>
                    <a:pt x="193677" y="101074"/>
                  </a:cubicBezTo>
                  <a:cubicBezTo>
                    <a:pt x="194108" y="105184"/>
                    <a:pt x="197360" y="108432"/>
                    <a:pt x="201474" y="108863"/>
                  </a:cubicBezTo>
                  <a:lnTo>
                    <a:pt x="223174" y="108863"/>
                  </a:lnTo>
                  <a:lnTo>
                    <a:pt x="271903" y="157637"/>
                  </a:lnTo>
                  <a:lnTo>
                    <a:pt x="271903" y="209453"/>
                  </a:lnTo>
                  <a:lnTo>
                    <a:pt x="234500" y="172088"/>
                  </a:lnTo>
                  <a:cubicBezTo>
                    <a:pt x="232889" y="170462"/>
                    <a:pt x="230699" y="169539"/>
                    <a:pt x="228409" y="169521"/>
                  </a:cubicBezTo>
                  <a:lnTo>
                    <a:pt x="203092" y="169521"/>
                  </a:lnTo>
                  <a:lnTo>
                    <a:pt x="162548" y="129114"/>
                  </a:lnTo>
                  <a:lnTo>
                    <a:pt x="162548" y="111049"/>
                  </a:lnTo>
                  <a:cubicBezTo>
                    <a:pt x="162548" y="106271"/>
                    <a:pt x="158670" y="102397"/>
                    <a:pt x="153887" y="102397"/>
                  </a:cubicBezTo>
                  <a:cubicBezTo>
                    <a:pt x="149104" y="102397"/>
                    <a:pt x="145226" y="106271"/>
                    <a:pt x="145226" y="111049"/>
                  </a:cubicBezTo>
                  <a:lnTo>
                    <a:pt x="145226" y="132822"/>
                  </a:lnTo>
                  <a:cubicBezTo>
                    <a:pt x="145203" y="135127"/>
                    <a:pt x="146093" y="137348"/>
                    <a:pt x="147701" y="139002"/>
                  </a:cubicBezTo>
                  <a:lnTo>
                    <a:pt x="193384" y="184543"/>
                  </a:lnTo>
                  <a:cubicBezTo>
                    <a:pt x="194995" y="186170"/>
                    <a:pt x="197185" y="187093"/>
                    <a:pt x="199476" y="187111"/>
                  </a:cubicBezTo>
                  <a:lnTo>
                    <a:pt x="224792" y="187111"/>
                  </a:lnTo>
                  <a:lnTo>
                    <a:pt x="272379" y="234649"/>
                  </a:lnTo>
                  <a:lnTo>
                    <a:pt x="272379" y="366805"/>
                  </a:lnTo>
                  <a:lnTo>
                    <a:pt x="251726" y="346364"/>
                  </a:lnTo>
                  <a:lnTo>
                    <a:pt x="261244" y="336856"/>
                  </a:lnTo>
                  <a:cubicBezTo>
                    <a:pt x="264332" y="333138"/>
                    <a:pt x="263818" y="327624"/>
                    <a:pt x="260097" y="324539"/>
                  </a:cubicBezTo>
                  <a:cubicBezTo>
                    <a:pt x="256875" y="321868"/>
                    <a:pt x="252209" y="321850"/>
                    <a:pt x="248966" y="324496"/>
                  </a:cubicBezTo>
                  <a:lnTo>
                    <a:pt x="247444" y="326112"/>
                  </a:lnTo>
                  <a:lnTo>
                    <a:pt x="236118" y="314798"/>
                  </a:lnTo>
                  <a:cubicBezTo>
                    <a:pt x="232671" y="311550"/>
                    <a:pt x="227287" y="311550"/>
                    <a:pt x="223840" y="314798"/>
                  </a:cubicBezTo>
                  <a:cubicBezTo>
                    <a:pt x="220450" y="318169"/>
                    <a:pt x="220437" y="323647"/>
                    <a:pt x="223811" y="327034"/>
                  </a:cubicBezTo>
                  <a:cubicBezTo>
                    <a:pt x="223821" y="327044"/>
                    <a:pt x="223831" y="327054"/>
                    <a:pt x="223840" y="327063"/>
                  </a:cubicBezTo>
                  <a:lnTo>
                    <a:pt x="235832" y="338282"/>
                  </a:lnTo>
                  <a:lnTo>
                    <a:pt x="233548" y="340564"/>
                  </a:lnTo>
                  <a:cubicBezTo>
                    <a:pt x="231920" y="342173"/>
                    <a:pt x="230996" y="344361"/>
                    <a:pt x="230978" y="346649"/>
                  </a:cubicBezTo>
                  <a:cubicBezTo>
                    <a:pt x="230991" y="348966"/>
                    <a:pt x="231914" y="351185"/>
                    <a:pt x="233548" y="352829"/>
                  </a:cubicBezTo>
                  <a:lnTo>
                    <a:pt x="247729" y="366995"/>
                  </a:lnTo>
                  <a:lnTo>
                    <a:pt x="195193" y="366995"/>
                  </a:lnTo>
                  <a:lnTo>
                    <a:pt x="183296" y="355111"/>
                  </a:lnTo>
                  <a:lnTo>
                    <a:pt x="183296" y="307572"/>
                  </a:lnTo>
                  <a:lnTo>
                    <a:pt x="212895" y="278004"/>
                  </a:lnTo>
                  <a:lnTo>
                    <a:pt x="232692" y="278004"/>
                  </a:lnTo>
                  <a:cubicBezTo>
                    <a:pt x="235777" y="278001"/>
                    <a:pt x="238634" y="276375"/>
                    <a:pt x="240210" y="273725"/>
                  </a:cubicBezTo>
                  <a:lnTo>
                    <a:pt x="261244" y="252713"/>
                  </a:lnTo>
                  <a:cubicBezTo>
                    <a:pt x="264634" y="249343"/>
                    <a:pt x="264647" y="243864"/>
                    <a:pt x="261273" y="240478"/>
                  </a:cubicBezTo>
                  <a:cubicBezTo>
                    <a:pt x="261263" y="240468"/>
                    <a:pt x="261254" y="240458"/>
                    <a:pt x="261244" y="240448"/>
                  </a:cubicBezTo>
                  <a:cubicBezTo>
                    <a:pt x="257797" y="237201"/>
                    <a:pt x="252413" y="237201"/>
                    <a:pt x="248966" y="240448"/>
                  </a:cubicBezTo>
                  <a:lnTo>
                    <a:pt x="241828" y="247674"/>
                  </a:lnTo>
                  <a:lnTo>
                    <a:pt x="241828" y="237026"/>
                  </a:lnTo>
                  <a:cubicBezTo>
                    <a:pt x="241325" y="232221"/>
                    <a:pt x="237018" y="228734"/>
                    <a:pt x="232208" y="229237"/>
                  </a:cubicBezTo>
                  <a:cubicBezTo>
                    <a:pt x="228094" y="229667"/>
                    <a:pt x="224842" y="232915"/>
                    <a:pt x="224411" y="237026"/>
                  </a:cubicBezTo>
                  <a:lnTo>
                    <a:pt x="224411" y="260510"/>
                  </a:lnTo>
                  <a:lnTo>
                    <a:pt x="209469" y="260510"/>
                  </a:lnTo>
                  <a:cubicBezTo>
                    <a:pt x="207146" y="260502"/>
                    <a:pt x="204917" y="261427"/>
                    <a:pt x="203283" y="263077"/>
                  </a:cubicBezTo>
                  <a:lnTo>
                    <a:pt x="183486" y="282853"/>
                  </a:lnTo>
                  <a:lnTo>
                    <a:pt x="183486" y="219246"/>
                  </a:lnTo>
                  <a:lnTo>
                    <a:pt x="194622" y="207742"/>
                  </a:lnTo>
                  <a:cubicBezTo>
                    <a:pt x="196230" y="206088"/>
                    <a:pt x="197119" y="203867"/>
                    <a:pt x="197096" y="201562"/>
                  </a:cubicBezTo>
                  <a:cubicBezTo>
                    <a:pt x="197149" y="196837"/>
                    <a:pt x="193357" y="192963"/>
                    <a:pt x="188627" y="192910"/>
                  </a:cubicBezTo>
                  <a:cubicBezTo>
                    <a:pt x="188563" y="192909"/>
                    <a:pt x="188499" y="192909"/>
                    <a:pt x="188435" y="192910"/>
                  </a:cubicBezTo>
                  <a:lnTo>
                    <a:pt x="188435" y="192910"/>
                  </a:lnTo>
                  <a:cubicBezTo>
                    <a:pt x="186132" y="192908"/>
                    <a:pt x="183916" y="193793"/>
                    <a:pt x="182249" y="195382"/>
                  </a:cubicBezTo>
                  <a:lnTo>
                    <a:pt x="168258" y="209453"/>
                  </a:lnTo>
                  <a:cubicBezTo>
                    <a:pt x="166624" y="211098"/>
                    <a:pt x="165702" y="213317"/>
                    <a:pt x="165689" y="215633"/>
                  </a:cubicBezTo>
                  <a:lnTo>
                    <a:pt x="165689" y="235980"/>
                  </a:lnTo>
                  <a:lnTo>
                    <a:pt x="156171" y="226472"/>
                  </a:lnTo>
                  <a:cubicBezTo>
                    <a:pt x="152781" y="223085"/>
                    <a:pt x="147284" y="223085"/>
                    <a:pt x="143894" y="226472"/>
                  </a:cubicBezTo>
                  <a:cubicBezTo>
                    <a:pt x="140504" y="229859"/>
                    <a:pt x="140504" y="235350"/>
                    <a:pt x="143894" y="238737"/>
                  </a:cubicBezTo>
                  <a:lnTo>
                    <a:pt x="166069" y="260510"/>
                  </a:lnTo>
                  <a:lnTo>
                    <a:pt x="166069" y="297019"/>
                  </a:lnTo>
                  <a:lnTo>
                    <a:pt x="123526" y="254520"/>
                  </a:lnTo>
                  <a:lnTo>
                    <a:pt x="123526" y="216489"/>
                  </a:lnTo>
                  <a:lnTo>
                    <a:pt x="153316" y="186160"/>
                  </a:lnTo>
                  <a:cubicBezTo>
                    <a:pt x="154968" y="184527"/>
                    <a:pt x="155894" y="182301"/>
                    <a:pt x="155886" y="179980"/>
                  </a:cubicBezTo>
                  <a:lnTo>
                    <a:pt x="155886" y="158207"/>
                  </a:lnTo>
                  <a:cubicBezTo>
                    <a:pt x="155382" y="153403"/>
                    <a:pt x="151075" y="149915"/>
                    <a:pt x="146265" y="150418"/>
                  </a:cubicBezTo>
                  <a:cubicBezTo>
                    <a:pt x="142151" y="150849"/>
                    <a:pt x="138899" y="154097"/>
                    <a:pt x="138469" y="158207"/>
                  </a:cubicBezTo>
                  <a:lnTo>
                    <a:pt x="138469" y="177223"/>
                  </a:lnTo>
                  <a:lnTo>
                    <a:pt x="133329" y="182357"/>
                  </a:lnTo>
                  <a:lnTo>
                    <a:pt x="133329" y="131301"/>
                  </a:lnTo>
                  <a:cubicBezTo>
                    <a:pt x="133312" y="129013"/>
                    <a:pt x="132388" y="126825"/>
                    <a:pt x="130760" y="125216"/>
                  </a:cubicBezTo>
                  <a:lnTo>
                    <a:pt x="117054" y="111430"/>
                  </a:lnTo>
                  <a:cubicBezTo>
                    <a:pt x="113647" y="108083"/>
                    <a:pt x="108184" y="108083"/>
                    <a:pt x="104777" y="111430"/>
                  </a:cubicBezTo>
                  <a:cubicBezTo>
                    <a:pt x="101387" y="114800"/>
                    <a:pt x="101374" y="120279"/>
                    <a:pt x="104748" y="123665"/>
                  </a:cubicBezTo>
                  <a:cubicBezTo>
                    <a:pt x="104758" y="123675"/>
                    <a:pt x="104767" y="123685"/>
                    <a:pt x="104777" y="123695"/>
                  </a:cubicBezTo>
                  <a:lnTo>
                    <a:pt x="115912" y="134914"/>
                  </a:lnTo>
                  <a:lnTo>
                    <a:pt x="115912" y="176652"/>
                  </a:lnTo>
                  <a:lnTo>
                    <a:pt x="78889" y="139572"/>
                  </a:lnTo>
                  <a:cubicBezTo>
                    <a:pt x="77240" y="137957"/>
                    <a:pt x="75013" y="137067"/>
                    <a:pt x="72703" y="137100"/>
                  </a:cubicBezTo>
                  <a:lnTo>
                    <a:pt x="72703" y="137100"/>
                  </a:lnTo>
                  <a:cubicBezTo>
                    <a:pt x="70424" y="137082"/>
                    <a:pt x="68232" y="137972"/>
                    <a:pt x="66612" y="139572"/>
                  </a:cubicBezTo>
                  <a:cubicBezTo>
                    <a:pt x="65034" y="141253"/>
                    <a:pt x="64121" y="143449"/>
                    <a:pt x="64042" y="145752"/>
                  </a:cubicBezTo>
                  <a:cubicBezTo>
                    <a:pt x="64060" y="148040"/>
                    <a:pt x="64984" y="150228"/>
                    <a:pt x="66612" y="151837"/>
                  </a:cubicBezTo>
                  <a:lnTo>
                    <a:pt x="114865" y="200041"/>
                  </a:lnTo>
                  <a:lnTo>
                    <a:pt x="108489" y="206411"/>
                  </a:lnTo>
                  <a:cubicBezTo>
                    <a:pt x="106769" y="208154"/>
                    <a:pt x="105840" y="210525"/>
                    <a:pt x="105919" y="212971"/>
                  </a:cubicBezTo>
                  <a:lnTo>
                    <a:pt x="105919" y="254520"/>
                  </a:lnTo>
                  <a:lnTo>
                    <a:pt x="98971" y="261555"/>
                  </a:lnTo>
                  <a:lnTo>
                    <a:pt x="93832" y="256421"/>
                  </a:lnTo>
                  <a:lnTo>
                    <a:pt x="93832" y="211260"/>
                  </a:lnTo>
                  <a:cubicBezTo>
                    <a:pt x="93819" y="208943"/>
                    <a:pt x="92896" y="206724"/>
                    <a:pt x="91262" y="205080"/>
                  </a:cubicBezTo>
                  <a:lnTo>
                    <a:pt x="68325" y="182167"/>
                  </a:lnTo>
                  <a:cubicBezTo>
                    <a:pt x="64918" y="178820"/>
                    <a:pt x="59455" y="178820"/>
                    <a:pt x="56048" y="182167"/>
                  </a:cubicBezTo>
                  <a:cubicBezTo>
                    <a:pt x="54382" y="183751"/>
                    <a:pt x="53452" y="185955"/>
                    <a:pt x="53478" y="188251"/>
                  </a:cubicBezTo>
                  <a:cubicBezTo>
                    <a:pt x="53448" y="190577"/>
                    <a:pt x="54377" y="192812"/>
                    <a:pt x="56048" y="194431"/>
                  </a:cubicBezTo>
                  <a:lnTo>
                    <a:pt x="76415" y="214683"/>
                  </a:lnTo>
                  <a:lnTo>
                    <a:pt x="76415" y="238832"/>
                  </a:lnTo>
                  <a:lnTo>
                    <a:pt x="61853" y="224190"/>
                  </a:lnTo>
                  <a:cubicBezTo>
                    <a:pt x="60171" y="222614"/>
                    <a:pt x="57972" y="221702"/>
                    <a:pt x="55667" y="221623"/>
                  </a:cubicBezTo>
                  <a:lnTo>
                    <a:pt x="55667" y="221623"/>
                  </a:lnTo>
                  <a:cubicBezTo>
                    <a:pt x="53361" y="221702"/>
                    <a:pt x="51163" y="222614"/>
                    <a:pt x="49480" y="224190"/>
                  </a:cubicBezTo>
                  <a:cubicBezTo>
                    <a:pt x="46181" y="227614"/>
                    <a:pt x="46181" y="233031"/>
                    <a:pt x="49480" y="236455"/>
                  </a:cubicBezTo>
                  <a:lnTo>
                    <a:pt x="92785" y="279715"/>
                  </a:lnTo>
                  <a:cubicBezTo>
                    <a:pt x="96232" y="282963"/>
                    <a:pt x="101616" y="282963"/>
                    <a:pt x="105062" y="279715"/>
                  </a:cubicBezTo>
                  <a:lnTo>
                    <a:pt x="114580" y="270207"/>
                  </a:lnTo>
                  <a:lnTo>
                    <a:pt x="166069" y="321549"/>
                  </a:lnTo>
                  <a:lnTo>
                    <a:pt x="166069" y="354825"/>
                  </a:lnTo>
                  <a:lnTo>
                    <a:pt x="150461" y="370418"/>
                  </a:lnTo>
                  <a:lnTo>
                    <a:pt x="139135" y="359104"/>
                  </a:lnTo>
                  <a:lnTo>
                    <a:pt x="154268" y="343987"/>
                  </a:lnTo>
                  <a:cubicBezTo>
                    <a:pt x="157658" y="340616"/>
                    <a:pt x="157671" y="335138"/>
                    <a:pt x="154297" y="331751"/>
                  </a:cubicBezTo>
                  <a:cubicBezTo>
                    <a:pt x="154287" y="331741"/>
                    <a:pt x="154277" y="331732"/>
                    <a:pt x="154268" y="331722"/>
                  </a:cubicBezTo>
                  <a:cubicBezTo>
                    <a:pt x="150861" y="328376"/>
                    <a:pt x="145397" y="328376"/>
                    <a:pt x="141990" y="331722"/>
                  </a:cubicBezTo>
                  <a:lnTo>
                    <a:pt x="126857" y="346839"/>
                  </a:lnTo>
                  <a:lnTo>
                    <a:pt x="117340" y="337331"/>
                  </a:lnTo>
                  <a:lnTo>
                    <a:pt x="128000" y="325922"/>
                  </a:lnTo>
                  <a:cubicBezTo>
                    <a:pt x="129633" y="324278"/>
                    <a:pt x="130556" y="322059"/>
                    <a:pt x="130569" y="319742"/>
                  </a:cubicBezTo>
                  <a:lnTo>
                    <a:pt x="130569" y="301868"/>
                  </a:lnTo>
                  <a:cubicBezTo>
                    <a:pt x="130066" y="297063"/>
                    <a:pt x="125759" y="293576"/>
                    <a:pt x="120949" y="294079"/>
                  </a:cubicBezTo>
                  <a:cubicBezTo>
                    <a:pt x="116835" y="294509"/>
                    <a:pt x="113583" y="297758"/>
                    <a:pt x="113152" y="301868"/>
                  </a:cubicBezTo>
                  <a:lnTo>
                    <a:pt x="113152" y="316224"/>
                  </a:lnTo>
                  <a:lnTo>
                    <a:pt x="101065" y="328775"/>
                  </a:lnTo>
                  <a:lnTo>
                    <a:pt x="86884" y="328775"/>
                  </a:lnTo>
                  <a:lnTo>
                    <a:pt x="49671" y="291600"/>
                  </a:lnTo>
                  <a:cubicBezTo>
                    <a:pt x="46224" y="288352"/>
                    <a:pt x="40840" y="288352"/>
                    <a:pt x="37393" y="291600"/>
                  </a:cubicBezTo>
                  <a:cubicBezTo>
                    <a:pt x="34003" y="294970"/>
                    <a:pt x="33990" y="300448"/>
                    <a:pt x="37364" y="303835"/>
                  </a:cubicBezTo>
                  <a:cubicBezTo>
                    <a:pt x="37374" y="303845"/>
                    <a:pt x="37384" y="303855"/>
                    <a:pt x="37393" y="303864"/>
                  </a:cubicBezTo>
                  <a:lnTo>
                    <a:pt x="77176" y="343606"/>
                  </a:lnTo>
                  <a:cubicBezTo>
                    <a:pt x="78810" y="345256"/>
                    <a:pt x="81039" y="346181"/>
                    <a:pt x="83363" y="346173"/>
                  </a:cubicBezTo>
                  <a:lnTo>
                    <a:pt x="101065" y="346174"/>
                  </a:lnTo>
                  <a:lnTo>
                    <a:pt x="137993" y="383063"/>
                  </a:lnTo>
                  <a:lnTo>
                    <a:pt x="122860" y="398180"/>
                  </a:lnTo>
                  <a:lnTo>
                    <a:pt x="57761" y="333148"/>
                  </a:lnTo>
                  <a:cubicBezTo>
                    <a:pt x="54301" y="329840"/>
                    <a:pt x="48847" y="329840"/>
                    <a:pt x="45388" y="333148"/>
                  </a:cubicBezTo>
                  <a:lnTo>
                    <a:pt x="35871" y="342656"/>
                  </a:lnTo>
                  <a:lnTo>
                    <a:pt x="14837" y="321644"/>
                  </a:lnTo>
                  <a:cubicBezTo>
                    <a:pt x="13217" y="320043"/>
                    <a:pt x="11024" y="319154"/>
                    <a:pt x="8746" y="319172"/>
                  </a:cubicBezTo>
                  <a:lnTo>
                    <a:pt x="8746" y="319172"/>
                  </a:lnTo>
                  <a:cubicBezTo>
                    <a:pt x="6436" y="319139"/>
                    <a:pt x="4209" y="320029"/>
                    <a:pt x="2559" y="321644"/>
                  </a:cubicBezTo>
                  <a:cubicBezTo>
                    <a:pt x="-853" y="325059"/>
                    <a:pt x="-853" y="330589"/>
                    <a:pt x="2559" y="334004"/>
                  </a:cubicBezTo>
                  <a:lnTo>
                    <a:pt x="23593" y="354921"/>
                  </a:lnTo>
                  <a:lnTo>
                    <a:pt x="18168" y="360340"/>
                  </a:lnTo>
                  <a:cubicBezTo>
                    <a:pt x="14857" y="363796"/>
                    <a:pt x="14857" y="369244"/>
                    <a:pt x="18168" y="372700"/>
                  </a:cubicBezTo>
                  <a:cubicBezTo>
                    <a:pt x="21542" y="376087"/>
                    <a:pt x="27026" y="376100"/>
                    <a:pt x="30416" y="372729"/>
                  </a:cubicBezTo>
                  <a:cubicBezTo>
                    <a:pt x="30426" y="372719"/>
                    <a:pt x="30436" y="372710"/>
                    <a:pt x="30446" y="372700"/>
                  </a:cubicBezTo>
                  <a:lnTo>
                    <a:pt x="51860" y="351213"/>
                  </a:lnTo>
                  <a:lnTo>
                    <a:pt x="116959" y="416245"/>
                  </a:lnTo>
                  <a:cubicBezTo>
                    <a:pt x="120419" y="419553"/>
                    <a:pt x="125872" y="419553"/>
                    <a:pt x="129332" y="416245"/>
                  </a:cubicBezTo>
                  <a:lnTo>
                    <a:pt x="174825" y="370703"/>
                  </a:lnTo>
                  <a:lnTo>
                    <a:pt x="185675" y="381542"/>
                  </a:lnTo>
                  <a:cubicBezTo>
                    <a:pt x="187309" y="383192"/>
                    <a:pt x="189538" y="384117"/>
                    <a:pt x="191862" y="384109"/>
                  </a:cubicBezTo>
                  <a:lnTo>
                    <a:pt x="265432" y="384109"/>
                  </a:lnTo>
                  <a:lnTo>
                    <a:pt x="272189" y="390955"/>
                  </a:lnTo>
                  <a:lnTo>
                    <a:pt x="272189" y="592136"/>
                  </a:lnTo>
                  <a:lnTo>
                    <a:pt x="210897" y="530812"/>
                  </a:lnTo>
                  <a:lnTo>
                    <a:pt x="210897" y="482323"/>
                  </a:lnTo>
                  <a:lnTo>
                    <a:pt x="210897" y="482323"/>
                  </a:lnTo>
                  <a:lnTo>
                    <a:pt x="225553" y="496965"/>
                  </a:lnTo>
                  <a:cubicBezTo>
                    <a:pt x="228961" y="500311"/>
                    <a:pt x="234424" y="500311"/>
                    <a:pt x="237831" y="496965"/>
                  </a:cubicBezTo>
                  <a:lnTo>
                    <a:pt x="254582" y="480231"/>
                  </a:lnTo>
                  <a:cubicBezTo>
                    <a:pt x="257972" y="476861"/>
                    <a:pt x="257985" y="471383"/>
                    <a:pt x="254611" y="467996"/>
                  </a:cubicBezTo>
                  <a:cubicBezTo>
                    <a:pt x="254601" y="467986"/>
                    <a:pt x="254591" y="467976"/>
                    <a:pt x="254582" y="467967"/>
                  </a:cubicBezTo>
                  <a:cubicBezTo>
                    <a:pt x="252971" y="466340"/>
                    <a:pt x="250781" y="465417"/>
                    <a:pt x="248491" y="465400"/>
                  </a:cubicBezTo>
                  <a:lnTo>
                    <a:pt x="248491" y="465400"/>
                  </a:lnTo>
                  <a:cubicBezTo>
                    <a:pt x="246167" y="465392"/>
                    <a:pt x="243938" y="466317"/>
                    <a:pt x="242304" y="467967"/>
                  </a:cubicBezTo>
                  <a:lnTo>
                    <a:pt x="231740" y="478615"/>
                  </a:lnTo>
                  <a:lnTo>
                    <a:pt x="219557" y="466445"/>
                  </a:lnTo>
                  <a:lnTo>
                    <a:pt x="219557" y="425087"/>
                  </a:lnTo>
                  <a:lnTo>
                    <a:pt x="233834" y="410921"/>
                  </a:lnTo>
                  <a:lnTo>
                    <a:pt x="245064" y="410921"/>
                  </a:lnTo>
                  <a:cubicBezTo>
                    <a:pt x="249874" y="410418"/>
                    <a:pt x="253365" y="406115"/>
                    <a:pt x="252861" y="401310"/>
                  </a:cubicBezTo>
                  <a:cubicBezTo>
                    <a:pt x="252430" y="397200"/>
                    <a:pt x="249179" y="393952"/>
                    <a:pt x="245064" y="393522"/>
                  </a:cubicBezTo>
                  <a:lnTo>
                    <a:pt x="230217" y="393522"/>
                  </a:lnTo>
                  <a:cubicBezTo>
                    <a:pt x="227898" y="393535"/>
                    <a:pt x="225677" y="394456"/>
                    <a:pt x="224031" y="396089"/>
                  </a:cubicBezTo>
                  <a:lnTo>
                    <a:pt x="216512" y="403505"/>
                  </a:lnTo>
                  <a:lnTo>
                    <a:pt x="206328" y="393236"/>
                  </a:lnTo>
                  <a:cubicBezTo>
                    <a:pt x="202772" y="389962"/>
                    <a:pt x="197233" y="390187"/>
                    <a:pt x="193955" y="393740"/>
                  </a:cubicBezTo>
                  <a:cubicBezTo>
                    <a:pt x="190865" y="397089"/>
                    <a:pt x="190865" y="402247"/>
                    <a:pt x="193955" y="405596"/>
                  </a:cubicBezTo>
                  <a:lnTo>
                    <a:pt x="202140" y="413678"/>
                  </a:lnTo>
                  <a:lnTo>
                    <a:pt x="202140" y="420809"/>
                  </a:lnTo>
                  <a:lnTo>
                    <a:pt x="201474" y="422140"/>
                  </a:lnTo>
                  <a:lnTo>
                    <a:pt x="202140" y="422805"/>
                  </a:lnTo>
                  <a:lnTo>
                    <a:pt x="202140" y="466445"/>
                  </a:lnTo>
                  <a:lnTo>
                    <a:pt x="195954" y="472625"/>
                  </a:lnTo>
                  <a:cubicBezTo>
                    <a:pt x="194326" y="474234"/>
                    <a:pt x="193402" y="476422"/>
                    <a:pt x="193384" y="478710"/>
                  </a:cubicBezTo>
                  <a:lnTo>
                    <a:pt x="193384" y="513508"/>
                  </a:lnTo>
                  <a:lnTo>
                    <a:pt x="162548" y="482608"/>
                  </a:lnTo>
                  <a:lnTo>
                    <a:pt x="171494" y="473671"/>
                  </a:lnTo>
                  <a:cubicBezTo>
                    <a:pt x="173111" y="472023"/>
                    <a:pt x="174002" y="469798"/>
                    <a:pt x="173969" y="467491"/>
                  </a:cubicBezTo>
                  <a:lnTo>
                    <a:pt x="173969" y="437922"/>
                  </a:lnTo>
                  <a:cubicBezTo>
                    <a:pt x="173971" y="435621"/>
                    <a:pt x="173085" y="433407"/>
                    <a:pt x="171494" y="431742"/>
                  </a:cubicBezTo>
                  <a:lnTo>
                    <a:pt x="156552" y="417291"/>
                  </a:lnTo>
                  <a:cubicBezTo>
                    <a:pt x="154885" y="415702"/>
                    <a:pt x="152669" y="414816"/>
                    <a:pt x="150366" y="414819"/>
                  </a:cubicBezTo>
                  <a:lnTo>
                    <a:pt x="150366" y="414819"/>
                  </a:lnTo>
                  <a:cubicBezTo>
                    <a:pt x="145635" y="414766"/>
                    <a:pt x="141758" y="418554"/>
                    <a:pt x="141705" y="423280"/>
                  </a:cubicBezTo>
                  <a:cubicBezTo>
                    <a:pt x="141704" y="423343"/>
                    <a:pt x="141704" y="423407"/>
                    <a:pt x="141705" y="423471"/>
                  </a:cubicBezTo>
                  <a:cubicBezTo>
                    <a:pt x="141682" y="425776"/>
                    <a:pt x="142571" y="427997"/>
                    <a:pt x="144179" y="429651"/>
                  </a:cubicBezTo>
                  <a:lnTo>
                    <a:pt x="156171" y="441535"/>
                  </a:lnTo>
                  <a:lnTo>
                    <a:pt x="156171" y="463973"/>
                  </a:lnTo>
                  <a:lnTo>
                    <a:pt x="146178" y="473481"/>
                  </a:lnTo>
                  <a:lnTo>
                    <a:pt x="87360" y="473481"/>
                  </a:lnTo>
                  <a:lnTo>
                    <a:pt x="87360" y="423851"/>
                  </a:lnTo>
                  <a:cubicBezTo>
                    <a:pt x="87343" y="421563"/>
                    <a:pt x="86418" y="419375"/>
                    <a:pt x="84790" y="417766"/>
                  </a:cubicBezTo>
                  <a:lnTo>
                    <a:pt x="54144" y="387152"/>
                  </a:lnTo>
                  <a:cubicBezTo>
                    <a:pt x="50754" y="383765"/>
                    <a:pt x="45257" y="383765"/>
                    <a:pt x="41867" y="387152"/>
                  </a:cubicBezTo>
                  <a:cubicBezTo>
                    <a:pt x="38476" y="390538"/>
                    <a:pt x="38476" y="396030"/>
                    <a:pt x="41867" y="399416"/>
                  </a:cubicBezTo>
                  <a:lnTo>
                    <a:pt x="70419" y="427464"/>
                  </a:lnTo>
                  <a:lnTo>
                    <a:pt x="70419" y="467967"/>
                  </a:lnTo>
                  <a:lnTo>
                    <a:pt x="47292" y="444958"/>
                  </a:lnTo>
                  <a:cubicBezTo>
                    <a:pt x="43917" y="441571"/>
                    <a:pt x="38434" y="441558"/>
                    <a:pt x="35043" y="444929"/>
                  </a:cubicBezTo>
                  <a:cubicBezTo>
                    <a:pt x="35034" y="444939"/>
                    <a:pt x="35024" y="444948"/>
                    <a:pt x="35014" y="444958"/>
                  </a:cubicBezTo>
                  <a:cubicBezTo>
                    <a:pt x="31664" y="448362"/>
                    <a:pt x="31664" y="453819"/>
                    <a:pt x="35014" y="457223"/>
                  </a:cubicBezTo>
                  <a:lnTo>
                    <a:pt x="66612" y="488788"/>
                  </a:lnTo>
                  <a:cubicBezTo>
                    <a:pt x="68267" y="490395"/>
                    <a:pt x="70491" y="491283"/>
                    <a:pt x="72798" y="491260"/>
                  </a:cubicBezTo>
                  <a:lnTo>
                    <a:pt x="146654" y="491260"/>
                  </a:lnTo>
                  <a:lnTo>
                    <a:pt x="157504" y="502194"/>
                  </a:lnTo>
                  <a:lnTo>
                    <a:pt x="122860" y="536802"/>
                  </a:lnTo>
                  <a:lnTo>
                    <a:pt x="108965" y="536802"/>
                  </a:lnTo>
                  <a:cubicBezTo>
                    <a:pt x="104155" y="536299"/>
                    <a:pt x="99848" y="539786"/>
                    <a:pt x="99344" y="544591"/>
                  </a:cubicBezTo>
                  <a:cubicBezTo>
                    <a:pt x="98841" y="549395"/>
                    <a:pt x="102332" y="553698"/>
                    <a:pt x="107141" y="554201"/>
                  </a:cubicBezTo>
                  <a:cubicBezTo>
                    <a:pt x="107747" y="554264"/>
                    <a:pt x="108358" y="554264"/>
                    <a:pt x="108965" y="554201"/>
                  </a:cubicBezTo>
                  <a:lnTo>
                    <a:pt x="126286" y="554201"/>
                  </a:lnTo>
                  <a:cubicBezTo>
                    <a:pt x="128606" y="554188"/>
                    <a:pt x="130827" y="553266"/>
                    <a:pt x="132473" y="551634"/>
                  </a:cubicBezTo>
                  <a:lnTo>
                    <a:pt x="169686" y="514459"/>
                  </a:lnTo>
                  <a:lnTo>
                    <a:pt x="271903" y="616666"/>
                  </a:lnTo>
                  <a:lnTo>
                    <a:pt x="271903" y="634731"/>
                  </a:lnTo>
                  <a:lnTo>
                    <a:pt x="266574" y="765081"/>
                  </a:lnTo>
                  <a:cubicBezTo>
                    <a:pt x="266548" y="766429"/>
                    <a:pt x="266841" y="767765"/>
                    <a:pt x="267430" y="768979"/>
                  </a:cubicBezTo>
                  <a:lnTo>
                    <a:pt x="268192" y="770500"/>
                  </a:lnTo>
                  <a:lnTo>
                    <a:pt x="270000" y="770500"/>
                  </a:lnTo>
                  <a:cubicBezTo>
                    <a:pt x="271901" y="770646"/>
                    <a:pt x="273810" y="770646"/>
                    <a:pt x="275711" y="770500"/>
                  </a:cubicBezTo>
                  <a:lnTo>
                    <a:pt x="283896" y="770500"/>
                  </a:lnTo>
                  <a:lnTo>
                    <a:pt x="295412" y="770500"/>
                  </a:lnTo>
                  <a:lnTo>
                    <a:pt x="300741" y="770500"/>
                  </a:lnTo>
                  <a:lnTo>
                    <a:pt x="302835" y="770500"/>
                  </a:lnTo>
                  <a:lnTo>
                    <a:pt x="303501" y="768503"/>
                  </a:lnTo>
                  <a:cubicBezTo>
                    <a:pt x="303908" y="767411"/>
                    <a:pt x="304071" y="766243"/>
                    <a:pt x="303977" y="765081"/>
                  </a:cubicBezTo>
                  <a:lnTo>
                    <a:pt x="298838" y="612958"/>
                  </a:lnTo>
                  <a:lnTo>
                    <a:pt x="298838" y="489359"/>
                  </a:lnTo>
                  <a:lnTo>
                    <a:pt x="338335" y="449807"/>
                  </a:lnTo>
                  <a:lnTo>
                    <a:pt x="366888" y="478330"/>
                  </a:lnTo>
                  <a:lnTo>
                    <a:pt x="340144" y="505046"/>
                  </a:lnTo>
                  <a:cubicBezTo>
                    <a:pt x="336753" y="508417"/>
                    <a:pt x="336740" y="513895"/>
                    <a:pt x="340114" y="517282"/>
                  </a:cubicBezTo>
                  <a:cubicBezTo>
                    <a:pt x="340124" y="517292"/>
                    <a:pt x="340134" y="517302"/>
                    <a:pt x="340144" y="517311"/>
                  </a:cubicBezTo>
                  <a:lnTo>
                    <a:pt x="351279" y="528435"/>
                  </a:lnTo>
                  <a:lnTo>
                    <a:pt x="339287" y="540320"/>
                  </a:lnTo>
                  <a:cubicBezTo>
                    <a:pt x="337653" y="541964"/>
                    <a:pt x="336730" y="544183"/>
                    <a:pt x="336717" y="546500"/>
                  </a:cubicBezTo>
                  <a:cubicBezTo>
                    <a:pt x="336826" y="551329"/>
                    <a:pt x="340833" y="555157"/>
                    <a:pt x="345668" y="555048"/>
                  </a:cubicBezTo>
                  <a:cubicBezTo>
                    <a:pt x="347874" y="554998"/>
                    <a:pt x="349980" y="554119"/>
                    <a:pt x="351565" y="552585"/>
                  </a:cubicBezTo>
                  <a:lnTo>
                    <a:pt x="369648" y="534520"/>
                  </a:lnTo>
                  <a:cubicBezTo>
                    <a:pt x="373038" y="531149"/>
                    <a:pt x="373051" y="525671"/>
                    <a:pt x="369677" y="522284"/>
                  </a:cubicBezTo>
                  <a:cubicBezTo>
                    <a:pt x="369667" y="522275"/>
                    <a:pt x="369658" y="522265"/>
                    <a:pt x="369648" y="522255"/>
                  </a:cubicBezTo>
                  <a:lnTo>
                    <a:pt x="358608" y="511226"/>
                  </a:lnTo>
                  <a:lnTo>
                    <a:pt x="379260" y="490595"/>
                  </a:lnTo>
                  <a:lnTo>
                    <a:pt x="406290" y="517692"/>
                  </a:lnTo>
                  <a:lnTo>
                    <a:pt x="406290" y="537943"/>
                  </a:lnTo>
                  <a:cubicBezTo>
                    <a:pt x="406303" y="540260"/>
                    <a:pt x="407226" y="542479"/>
                    <a:pt x="408860" y="544123"/>
                  </a:cubicBezTo>
                  <a:lnTo>
                    <a:pt x="430559" y="565800"/>
                  </a:lnTo>
                  <a:cubicBezTo>
                    <a:pt x="434006" y="569048"/>
                    <a:pt x="439390" y="569048"/>
                    <a:pt x="442837" y="565800"/>
                  </a:cubicBezTo>
                  <a:cubicBezTo>
                    <a:pt x="446227" y="562430"/>
                    <a:pt x="446240" y="556951"/>
                    <a:pt x="442866" y="553565"/>
                  </a:cubicBezTo>
                  <a:cubicBezTo>
                    <a:pt x="442856" y="553555"/>
                    <a:pt x="442847" y="553545"/>
                    <a:pt x="442837" y="553535"/>
                  </a:cubicBezTo>
                  <a:lnTo>
                    <a:pt x="423802" y="534520"/>
                  </a:lnTo>
                  <a:lnTo>
                    <a:pt x="423802" y="527104"/>
                  </a:lnTo>
                  <a:lnTo>
                    <a:pt x="436841" y="527104"/>
                  </a:lnTo>
                  <a:cubicBezTo>
                    <a:pt x="439120" y="527122"/>
                    <a:pt x="441312" y="526233"/>
                    <a:pt x="442932" y="524632"/>
                  </a:cubicBezTo>
                  <a:lnTo>
                    <a:pt x="498800" y="468822"/>
                  </a:lnTo>
                  <a:cubicBezTo>
                    <a:pt x="502190" y="465452"/>
                    <a:pt x="502203" y="459973"/>
                    <a:pt x="498829" y="456587"/>
                  </a:cubicBezTo>
                  <a:cubicBezTo>
                    <a:pt x="498819" y="456577"/>
                    <a:pt x="498810" y="456567"/>
                    <a:pt x="498800" y="456557"/>
                  </a:cubicBezTo>
                  <a:cubicBezTo>
                    <a:pt x="497214" y="454894"/>
                    <a:pt x="495008" y="453964"/>
                    <a:pt x="492709" y="453990"/>
                  </a:cubicBezTo>
                  <a:lnTo>
                    <a:pt x="492709" y="453990"/>
                  </a:lnTo>
                  <a:cubicBezTo>
                    <a:pt x="490410" y="453964"/>
                    <a:pt x="488203" y="454894"/>
                    <a:pt x="486617" y="456557"/>
                  </a:cubicBezTo>
                  <a:lnTo>
                    <a:pt x="457494" y="485651"/>
                  </a:lnTo>
                  <a:lnTo>
                    <a:pt x="451403" y="479566"/>
                  </a:lnTo>
                  <a:lnTo>
                    <a:pt x="451974" y="479566"/>
                  </a:lnTo>
                  <a:lnTo>
                    <a:pt x="465013" y="466445"/>
                  </a:lnTo>
                  <a:cubicBezTo>
                    <a:pt x="466641" y="464836"/>
                    <a:pt x="467565" y="462648"/>
                    <a:pt x="467583" y="460360"/>
                  </a:cubicBezTo>
                  <a:lnTo>
                    <a:pt x="467582" y="449427"/>
                  </a:lnTo>
                  <a:cubicBezTo>
                    <a:pt x="468086" y="444622"/>
                    <a:pt x="464595" y="440319"/>
                    <a:pt x="459786" y="439816"/>
                  </a:cubicBezTo>
                  <a:cubicBezTo>
                    <a:pt x="454976" y="439313"/>
                    <a:pt x="450669" y="442801"/>
                    <a:pt x="450165" y="447605"/>
                  </a:cubicBezTo>
                  <a:cubicBezTo>
                    <a:pt x="450102" y="448211"/>
                    <a:pt x="450102" y="448821"/>
                    <a:pt x="450165" y="449427"/>
                  </a:cubicBezTo>
                  <a:lnTo>
                    <a:pt x="450166" y="456748"/>
                  </a:lnTo>
                  <a:lnTo>
                    <a:pt x="445597" y="461311"/>
                  </a:lnTo>
                  <a:lnTo>
                    <a:pt x="445597" y="427274"/>
                  </a:lnTo>
                  <a:lnTo>
                    <a:pt x="451593" y="421284"/>
                  </a:lnTo>
                  <a:cubicBezTo>
                    <a:pt x="454893" y="417860"/>
                    <a:pt x="454893" y="412443"/>
                    <a:pt x="451593" y="409019"/>
                  </a:cubicBezTo>
                  <a:cubicBezTo>
                    <a:pt x="448031" y="405976"/>
                    <a:pt x="442782" y="405976"/>
                    <a:pt x="439220" y="409019"/>
                  </a:cubicBezTo>
                  <a:lnTo>
                    <a:pt x="430750" y="417576"/>
                  </a:lnTo>
                  <a:cubicBezTo>
                    <a:pt x="429122" y="419185"/>
                    <a:pt x="428198" y="421373"/>
                    <a:pt x="428180" y="423661"/>
                  </a:cubicBezTo>
                  <a:lnTo>
                    <a:pt x="428180" y="456843"/>
                  </a:lnTo>
                  <a:lnTo>
                    <a:pt x="422279" y="450948"/>
                  </a:lnTo>
                  <a:lnTo>
                    <a:pt x="422279" y="437447"/>
                  </a:lnTo>
                  <a:cubicBezTo>
                    <a:pt x="422279" y="432669"/>
                    <a:pt x="418402" y="428795"/>
                    <a:pt x="413618" y="428795"/>
                  </a:cubicBezTo>
                  <a:cubicBezTo>
                    <a:pt x="408835" y="428795"/>
                    <a:pt x="404957" y="432669"/>
                    <a:pt x="404957" y="437447"/>
                  </a:cubicBezTo>
                  <a:lnTo>
                    <a:pt x="404958" y="454561"/>
                  </a:lnTo>
                  <a:cubicBezTo>
                    <a:pt x="404939" y="456837"/>
                    <a:pt x="405830" y="459027"/>
                    <a:pt x="407432" y="460646"/>
                  </a:cubicBezTo>
                  <a:lnTo>
                    <a:pt x="445502" y="498676"/>
                  </a:lnTo>
                  <a:lnTo>
                    <a:pt x="433605" y="510561"/>
                  </a:lnTo>
                  <a:lnTo>
                    <a:pt x="423041" y="510561"/>
                  </a:lnTo>
                  <a:cubicBezTo>
                    <a:pt x="422675" y="509852"/>
                    <a:pt x="422192" y="509209"/>
                    <a:pt x="421613" y="508659"/>
                  </a:cubicBezTo>
                  <a:lnTo>
                    <a:pt x="351279" y="438398"/>
                  </a:lnTo>
                  <a:lnTo>
                    <a:pt x="373360" y="416340"/>
                  </a:lnTo>
                  <a:lnTo>
                    <a:pt x="415522" y="416340"/>
                  </a:lnTo>
                  <a:cubicBezTo>
                    <a:pt x="417821" y="416366"/>
                    <a:pt x="420028" y="415436"/>
                    <a:pt x="421613" y="413773"/>
                  </a:cubicBezTo>
                  <a:lnTo>
                    <a:pt x="443694" y="391715"/>
                  </a:lnTo>
                  <a:lnTo>
                    <a:pt x="490615" y="438683"/>
                  </a:lnTo>
                  <a:cubicBezTo>
                    <a:pt x="492249" y="440333"/>
                    <a:pt x="494478" y="441258"/>
                    <a:pt x="496801" y="441250"/>
                  </a:cubicBezTo>
                  <a:lnTo>
                    <a:pt x="544864" y="441250"/>
                  </a:lnTo>
                  <a:cubicBezTo>
                    <a:pt x="547188" y="441258"/>
                    <a:pt x="549417" y="440333"/>
                    <a:pt x="551051" y="438683"/>
                  </a:cubicBezTo>
                  <a:lnTo>
                    <a:pt x="560568" y="429175"/>
                  </a:lnTo>
                  <a:cubicBezTo>
                    <a:pt x="563932" y="425705"/>
                    <a:pt x="563844" y="420168"/>
                    <a:pt x="560370" y="416807"/>
                  </a:cubicBezTo>
                  <a:cubicBezTo>
                    <a:pt x="558763" y="415251"/>
                    <a:pt x="556620" y="414370"/>
                    <a:pt x="554382" y="414343"/>
                  </a:cubicBezTo>
                  <a:lnTo>
                    <a:pt x="554382" y="414343"/>
                  </a:lnTo>
                  <a:cubicBezTo>
                    <a:pt x="552091" y="414361"/>
                    <a:pt x="549901" y="415284"/>
                    <a:pt x="548291" y="416910"/>
                  </a:cubicBezTo>
                  <a:lnTo>
                    <a:pt x="541438" y="423756"/>
                  </a:lnTo>
                  <a:lnTo>
                    <a:pt x="531921" y="423756"/>
                  </a:lnTo>
                  <a:lnTo>
                    <a:pt x="561900" y="393712"/>
                  </a:lnTo>
                  <a:cubicBezTo>
                    <a:pt x="563529" y="392103"/>
                    <a:pt x="564453" y="389915"/>
                    <a:pt x="564470" y="387627"/>
                  </a:cubicBezTo>
                  <a:lnTo>
                    <a:pt x="564470" y="356062"/>
                  </a:lnTo>
                  <a:cubicBezTo>
                    <a:pt x="564974" y="351257"/>
                    <a:pt x="561483" y="346954"/>
                    <a:pt x="556673" y="346451"/>
                  </a:cubicBezTo>
                  <a:cubicBezTo>
                    <a:pt x="551864" y="345948"/>
                    <a:pt x="547557" y="349436"/>
                    <a:pt x="547053" y="354240"/>
                  </a:cubicBezTo>
                  <a:cubicBezTo>
                    <a:pt x="546990" y="354846"/>
                    <a:pt x="546990" y="355456"/>
                    <a:pt x="547053" y="356062"/>
                  </a:cubicBezTo>
                  <a:lnTo>
                    <a:pt x="547053" y="383634"/>
                  </a:lnTo>
                  <a:lnTo>
                    <a:pt x="521832" y="408829"/>
                  </a:lnTo>
                  <a:lnTo>
                    <a:pt x="521832" y="384109"/>
                  </a:lnTo>
                  <a:lnTo>
                    <a:pt x="532587" y="373365"/>
                  </a:lnTo>
                  <a:cubicBezTo>
                    <a:pt x="534252" y="371782"/>
                    <a:pt x="535183" y="369577"/>
                    <a:pt x="535156" y="367281"/>
                  </a:cubicBezTo>
                  <a:lnTo>
                    <a:pt x="535156" y="306146"/>
                  </a:lnTo>
                  <a:cubicBezTo>
                    <a:pt x="534653" y="301342"/>
                    <a:pt x="530346" y="297855"/>
                    <a:pt x="525536" y="298358"/>
                  </a:cubicBezTo>
                  <a:cubicBezTo>
                    <a:pt x="521422" y="298788"/>
                    <a:pt x="518170" y="302036"/>
                    <a:pt x="517739" y="306146"/>
                  </a:cubicBezTo>
                  <a:lnTo>
                    <a:pt x="517739" y="363192"/>
                  </a:lnTo>
                  <a:lnTo>
                    <a:pt x="506985" y="373936"/>
                  </a:lnTo>
                  <a:cubicBezTo>
                    <a:pt x="505368" y="375584"/>
                    <a:pt x="504477" y="377809"/>
                    <a:pt x="504510" y="380116"/>
                  </a:cubicBezTo>
                  <a:lnTo>
                    <a:pt x="504510" y="423851"/>
                  </a:lnTo>
                  <a:lnTo>
                    <a:pt x="500037" y="423851"/>
                  </a:lnTo>
                  <a:lnTo>
                    <a:pt x="478813" y="402649"/>
                  </a:lnTo>
                  <a:lnTo>
                    <a:pt x="493755" y="387722"/>
                  </a:lnTo>
                  <a:cubicBezTo>
                    <a:pt x="495389" y="386078"/>
                    <a:pt x="496312" y="383859"/>
                    <a:pt x="496325" y="381542"/>
                  </a:cubicBezTo>
                  <a:lnTo>
                    <a:pt x="496325" y="334004"/>
                  </a:lnTo>
                  <a:lnTo>
                    <a:pt x="507556" y="322690"/>
                  </a:lnTo>
                  <a:cubicBezTo>
                    <a:pt x="509221" y="321106"/>
                    <a:pt x="510152" y="318902"/>
                    <a:pt x="510126" y="316605"/>
                  </a:cubicBezTo>
                  <a:cubicBezTo>
                    <a:pt x="510159" y="314298"/>
                    <a:pt x="509268" y="312073"/>
                    <a:pt x="507651" y="310425"/>
                  </a:cubicBezTo>
                  <a:cubicBezTo>
                    <a:pt x="505969" y="308848"/>
                    <a:pt x="503770" y="307936"/>
                    <a:pt x="501465" y="307858"/>
                  </a:cubicBezTo>
                  <a:lnTo>
                    <a:pt x="501465" y="307858"/>
                  </a:lnTo>
                  <a:cubicBezTo>
                    <a:pt x="499146" y="307871"/>
                    <a:pt x="496924" y="308793"/>
                    <a:pt x="495278" y="310425"/>
                  </a:cubicBezTo>
                  <a:lnTo>
                    <a:pt x="481478" y="324211"/>
                  </a:lnTo>
                  <a:cubicBezTo>
                    <a:pt x="479844" y="325855"/>
                    <a:pt x="478921" y="328074"/>
                    <a:pt x="478908" y="330391"/>
                  </a:cubicBezTo>
                  <a:lnTo>
                    <a:pt x="478908" y="345508"/>
                  </a:lnTo>
                  <a:lnTo>
                    <a:pt x="475292" y="341895"/>
                  </a:lnTo>
                  <a:cubicBezTo>
                    <a:pt x="471901" y="338508"/>
                    <a:pt x="466404" y="338508"/>
                    <a:pt x="463014" y="341895"/>
                  </a:cubicBezTo>
                  <a:cubicBezTo>
                    <a:pt x="459624" y="345282"/>
                    <a:pt x="459624" y="350773"/>
                    <a:pt x="463014" y="354160"/>
                  </a:cubicBezTo>
                  <a:lnTo>
                    <a:pt x="478908" y="370038"/>
                  </a:lnTo>
                  <a:lnTo>
                    <a:pt x="478908" y="377549"/>
                  </a:lnTo>
                  <a:lnTo>
                    <a:pt x="466536" y="390004"/>
                  </a:lnTo>
                  <a:lnTo>
                    <a:pt x="455590" y="379070"/>
                  </a:lnTo>
                  <a:cubicBezTo>
                    <a:pt x="456717" y="377518"/>
                    <a:pt x="457347" y="375662"/>
                    <a:pt x="457399" y="373746"/>
                  </a:cubicBezTo>
                  <a:lnTo>
                    <a:pt x="457399" y="311376"/>
                  </a:lnTo>
                  <a:lnTo>
                    <a:pt x="516407" y="252428"/>
                  </a:lnTo>
                  <a:lnTo>
                    <a:pt x="554858" y="290744"/>
                  </a:lnTo>
                  <a:cubicBezTo>
                    <a:pt x="558304" y="293992"/>
                    <a:pt x="563688" y="293992"/>
                    <a:pt x="567135" y="290744"/>
                  </a:cubicBezTo>
                  <a:cubicBezTo>
                    <a:pt x="570525" y="287373"/>
                    <a:pt x="570539" y="281895"/>
                    <a:pt x="567164" y="278508"/>
                  </a:cubicBezTo>
                  <a:cubicBezTo>
                    <a:pt x="567155" y="278499"/>
                    <a:pt x="567145" y="278489"/>
                    <a:pt x="567135" y="278479"/>
                  </a:cubicBezTo>
                  <a:lnTo>
                    <a:pt x="551146" y="262411"/>
                  </a:lnTo>
                  <a:lnTo>
                    <a:pt x="571228" y="242350"/>
                  </a:lnTo>
                  <a:cubicBezTo>
                    <a:pt x="574442" y="239003"/>
                    <a:pt x="574442" y="233718"/>
                    <a:pt x="571228" y="230370"/>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60569678-4F88-2F4A-87EE-830C78949B18}"/>
                </a:ext>
              </a:extLst>
            </p:cNvPr>
            <p:cNvSpPr/>
            <p:nvPr/>
          </p:nvSpPr>
          <p:spPr>
            <a:xfrm>
              <a:off x="9715576" y="-1627371"/>
              <a:ext cx="512407" cy="521952"/>
            </a:xfrm>
            <a:custGeom>
              <a:avLst/>
              <a:gdLst>
                <a:gd name="connsiteX0" fmla="*/ 652898 w 717140"/>
                <a:gd name="connsiteY0" fmla="*/ 329096 h 730498"/>
                <a:gd name="connsiteX1" fmla="*/ 717141 w 717140"/>
                <a:gd name="connsiteY1" fmla="*/ 293538 h 730498"/>
                <a:gd name="connsiteX2" fmla="*/ 706291 w 717140"/>
                <a:gd name="connsiteY2" fmla="*/ 252084 h 730498"/>
                <a:gd name="connsiteX3" fmla="*/ 691158 w 717140"/>
                <a:gd name="connsiteY3" fmla="*/ 213293 h 730498"/>
                <a:gd name="connsiteX4" fmla="*/ 618349 w 717140"/>
                <a:gd name="connsiteY4" fmla="*/ 221850 h 730498"/>
                <a:gd name="connsiteX5" fmla="*/ 575711 w 717140"/>
                <a:gd name="connsiteY5" fmla="*/ 163093 h 730498"/>
                <a:gd name="connsiteX6" fmla="*/ 606643 w 717140"/>
                <a:gd name="connsiteY6" fmla="*/ 96539 h 730498"/>
                <a:gd name="connsiteX7" fmla="*/ 538403 w 717140"/>
                <a:gd name="connsiteY7" fmla="*/ 46814 h 730498"/>
                <a:gd name="connsiteX8" fmla="*/ 484629 w 717140"/>
                <a:gd name="connsiteY8" fmla="*/ 96634 h 730498"/>
                <a:gd name="connsiteX9" fmla="*/ 415532 w 717140"/>
                <a:gd name="connsiteY9" fmla="*/ 74101 h 730498"/>
                <a:gd name="connsiteX10" fmla="*/ 401446 w 717140"/>
                <a:gd name="connsiteY10" fmla="*/ 2319 h 730498"/>
                <a:gd name="connsiteX11" fmla="*/ 319406 w 717140"/>
                <a:gd name="connsiteY11" fmla="*/ 2319 h 730498"/>
                <a:gd name="connsiteX12" fmla="*/ 304559 w 717140"/>
                <a:gd name="connsiteY12" fmla="*/ 73816 h 730498"/>
                <a:gd name="connsiteX13" fmla="*/ 235176 w 717140"/>
                <a:gd name="connsiteY13" fmla="*/ 95684 h 730498"/>
                <a:gd name="connsiteX14" fmla="*/ 181688 w 717140"/>
                <a:gd name="connsiteY14" fmla="*/ 45388 h 730498"/>
                <a:gd name="connsiteX15" fmla="*/ 113258 w 717140"/>
                <a:gd name="connsiteY15" fmla="*/ 94543 h 730498"/>
                <a:gd name="connsiteX16" fmla="*/ 143809 w 717140"/>
                <a:gd name="connsiteY16" fmla="*/ 161096 h 730498"/>
                <a:gd name="connsiteX17" fmla="*/ 100600 w 717140"/>
                <a:gd name="connsiteY17" fmla="*/ 219568 h 730498"/>
                <a:gd name="connsiteX18" fmla="*/ 27791 w 717140"/>
                <a:gd name="connsiteY18" fmla="*/ 210061 h 730498"/>
                <a:gd name="connsiteX19" fmla="*/ 1237 w 717140"/>
                <a:gd name="connsiteY19" fmla="*/ 290115 h 730498"/>
                <a:gd name="connsiteX20" fmla="*/ 65004 w 717140"/>
                <a:gd name="connsiteY20" fmla="*/ 326149 h 730498"/>
                <a:gd name="connsiteX21" fmla="*/ 65004 w 717140"/>
                <a:gd name="connsiteY21" fmla="*/ 398692 h 730498"/>
                <a:gd name="connsiteX22" fmla="*/ 0 w 717140"/>
                <a:gd name="connsiteY22" fmla="*/ 434536 h 730498"/>
                <a:gd name="connsiteX23" fmla="*/ 11326 w 717140"/>
                <a:gd name="connsiteY23" fmla="*/ 477701 h 730498"/>
                <a:gd name="connsiteX24" fmla="*/ 25983 w 717140"/>
                <a:gd name="connsiteY24" fmla="*/ 515732 h 730498"/>
                <a:gd name="connsiteX25" fmla="*/ 98886 w 717140"/>
                <a:gd name="connsiteY25" fmla="*/ 507365 h 730498"/>
                <a:gd name="connsiteX26" fmla="*/ 141239 w 717140"/>
                <a:gd name="connsiteY26" fmla="*/ 566312 h 730498"/>
                <a:gd name="connsiteX27" fmla="*/ 110022 w 717140"/>
                <a:gd name="connsiteY27" fmla="*/ 632866 h 730498"/>
                <a:gd name="connsiteX28" fmla="*/ 178262 w 717140"/>
                <a:gd name="connsiteY28" fmla="*/ 682876 h 730498"/>
                <a:gd name="connsiteX29" fmla="*/ 232321 w 717140"/>
                <a:gd name="connsiteY29" fmla="*/ 633246 h 730498"/>
                <a:gd name="connsiteX30" fmla="*/ 301323 w 717140"/>
                <a:gd name="connsiteY30" fmla="*/ 655969 h 730498"/>
                <a:gd name="connsiteX31" fmla="*/ 315123 w 717140"/>
                <a:gd name="connsiteY31" fmla="*/ 728037 h 730498"/>
                <a:gd name="connsiteX32" fmla="*/ 399638 w 717140"/>
                <a:gd name="connsiteY32" fmla="*/ 728037 h 730498"/>
                <a:gd name="connsiteX33" fmla="*/ 414009 w 717140"/>
                <a:gd name="connsiteY33" fmla="*/ 656065 h 730498"/>
                <a:gd name="connsiteX34" fmla="*/ 483297 w 717140"/>
                <a:gd name="connsiteY34" fmla="*/ 633912 h 730498"/>
                <a:gd name="connsiteX35" fmla="*/ 536880 w 717140"/>
                <a:gd name="connsiteY35" fmla="*/ 684112 h 730498"/>
                <a:gd name="connsiteX36" fmla="*/ 605406 w 717140"/>
                <a:gd name="connsiteY36" fmla="*/ 634672 h 730498"/>
                <a:gd name="connsiteX37" fmla="*/ 574759 w 717140"/>
                <a:gd name="connsiteY37" fmla="*/ 568119 h 730498"/>
                <a:gd name="connsiteX38" fmla="*/ 617683 w 717140"/>
                <a:gd name="connsiteY38" fmla="*/ 509457 h 730498"/>
                <a:gd name="connsiteX39" fmla="*/ 690396 w 717140"/>
                <a:gd name="connsiteY39" fmla="*/ 518394 h 730498"/>
                <a:gd name="connsiteX40" fmla="*/ 716855 w 717140"/>
                <a:gd name="connsiteY40" fmla="*/ 438244 h 730498"/>
                <a:gd name="connsiteX41" fmla="*/ 652802 w 717140"/>
                <a:gd name="connsiteY41" fmla="*/ 401640 h 73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140" h="730498">
                  <a:moveTo>
                    <a:pt x="652898" y="329096"/>
                  </a:moveTo>
                  <a:lnTo>
                    <a:pt x="717141" y="293538"/>
                  </a:lnTo>
                  <a:cubicBezTo>
                    <a:pt x="714397" y="279507"/>
                    <a:pt x="710773" y="265661"/>
                    <a:pt x="706291" y="252084"/>
                  </a:cubicBezTo>
                  <a:cubicBezTo>
                    <a:pt x="702032" y="238862"/>
                    <a:pt x="696978" y="225908"/>
                    <a:pt x="691158" y="213293"/>
                  </a:cubicBezTo>
                  <a:lnTo>
                    <a:pt x="618349" y="221850"/>
                  </a:lnTo>
                  <a:lnTo>
                    <a:pt x="575711" y="163093"/>
                  </a:lnTo>
                  <a:lnTo>
                    <a:pt x="606643" y="96539"/>
                  </a:lnTo>
                  <a:cubicBezTo>
                    <a:pt x="585903" y="77377"/>
                    <a:pt x="563002" y="60690"/>
                    <a:pt x="538403" y="46814"/>
                  </a:cubicBezTo>
                  <a:lnTo>
                    <a:pt x="484629" y="96634"/>
                  </a:lnTo>
                  <a:lnTo>
                    <a:pt x="415532" y="74101"/>
                  </a:lnTo>
                  <a:lnTo>
                    <a:pt x="401446" y="2319"/>
                  </a:lnTo>
                  <a:cubicBezTo>
                    <a:pt x="374187" y="-773"/>
                    <a:pt x="346665" y="-773"/>
                    <a:pt x="319406" y="2319"/>
                  </a:cubicBezTo>
                  <a:lnTo>
                    <a:pt x="304559" y="73816"/>
                  </a:lnTo>
                  <a:lnTo>
                    <a:pt x="235176" y="95684"/>
                  </a:lnTo>
                  <a:lnTo>
                    <a:pt x="181688" y="45388"/>
                  </a:lnTo>
                  <a:cubicBezTo>
                    <a:pt x="157047" y="59067"/>
                    <a:pt x="134083" y="75562"/>
                    <a:pt x="113258" y="94543"/>
                  </a:cubicBezTo>
                  <a:lnTo>
                    <a:pt x="143809" y="161096"/>
                  </a:lnTo>
                  <a:lnTo>
                    <a:pt x="100600" y="219568"/>
                  </a:lnTo>
                  <a:lnTo>
                    <a:pt x="27791" y="210061"/>
                  </a:lnTo>
                  <a:cubicBezTo>
                    <a:pt x="15870" y="235630"/>
                    <a:pt x="6959" y="262494"/>
                    <a:pt x="1237" y="290115"/>
                  </a:cubicBezTo>
                  <a:lnTo>
                    <a:pt x="65004" y="326149"/>
                  </a:lnTo>
                  <a:lnTo>
                    <a:pt x="65004" y="398692"/>
                  </a:lnTo>
                  <a:lnTo>
                    <a:pt x="0" y="434536"/>
                  </a:lnTo>
                  <a:cubicBezTo>
                    <a:pt x="2903" y="449139"/>
                    <a:pt x="6685" y="463553"/>
                    <a:pt x="11326" y="477701"/>
                  </a:cubicBezTo>
                  <a:cubicBezTo>
                    <a:pt x="15555" y="490621"/>
                    <a:pt x="20447" y="503314"/>
                    <a:pt x="25983" y="515732"/>
                  </a:cubicBezTo>
                  <a:lnTo>
                    <a:pt x="98886" y="507365"/>
                  </a:lnTo>
                  <a:lnTo>
                    <a:pt x="141239" y="566312"/>
                  </a:lnTo>
                  <a:lnTo>
                    <a:pt x="110022" y="632866"/>
                  </a:lnTo>
                  <a:cubicBezTo>
                    <a:pt x="130766" y="652104"/>
                    <a:pt x="153664" y="668885"/>
                    <a:pt x="178262" y="682876"/>
                  </a:cubicBezTo>
                  <a:lnTo>
                    <a:pt x="232321" y="633246"/>
                  </a:lnTo>
                  <a:lnTo>
                    <a:pt x="301323" y="655969"/>
                  </a:lnTo>
                  <a:lnTo>
                    <a:pt x="315123" y="728037"/>
                  </a:lnTo>
                  <a:cubicBezTo>
                    <a:pt x="343199" y="731319"/>
                    <a:pt x="371562" y="731319"/>
                    <a:pt x="399638" y="728037"/>
                  </a:cubicBezTo>
                  <a:lnTo>
                    <a:pt x="414009" y="656065"/>
                  </a:lnTo>
                  <a:lnTo>
                    <a:pt x="483297" y="633912"/>
                  </a:lnTo>
                  <a:lnTo>
                    <a:pt x="536880" y="684112"/>
                  </a:lnTo>
                  <a:cubicBezTo>
                    <a:pt x="561563" y="670342"/>
                    <a:pt x="584560" y="653750"/>
                    <a:pt x="605406" y="634672"/>
                  </a:cubicBezTo>
                  <a:lnTo>
                    <a:pt x="574759" y="568119"/>
                  </a:lnTo>
                  <a:lnTo>
                    <a:pt x="617683" y="509457"/>
                  </a:lnTo>
                  <a:lnTo>
                    <a:pt x="690396" y="518394"/>
                  </a:lnTo>
                  <a:cubicBezTo>
                    <a:pt x="702344" y="492811"/>
                    <a:pt x="711225" y="465908"/>
                    <a:pt x="716855" y="438244"/>
                  </a:cubicBezTo>
                  <a:lnTo>
                    <a:pt x="652802" y="401640"/>
                  </a:lnTo>
                  <a:close/>
                </a:path>
              </a:pathLst>
            </a:custGeom>
            <a:solidFill>
              <a:srgbClr val="5EA5C9"/>
            </a:solidFill>
            <a:ln w="9514"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F7CF2513-C905-AE4F-80C3-ECCCF6B14A98}"/>
                </a:ext>
              </a:extLst>
            </p:cNvPr>
            <p:cNvSpPr/>
            <p:nvPr/>
          </p:nvSpPr>
          <p:spPr>
            <a:xfrm>
              <a:off x="9855165" y="-1483697"/>
              <a:ext cx="233826" cy="233584"/>
            </a:xfrm>
            <a:custGeom>
              <a:avLst/>
              <a:gdLst>
                <a:gd name="connsiteX0" fmla="*/ 301449 w 327251"/>
                <a:gd name="connsiteY0" fmla="*/ 251521 h 326913"/>
                <a:gd name="connsiteX1" fmla="*/ 75470 w 327251"/>
                <a:gd name="connsiteY1" fmla="*/ 301138 h 326913"/>
                <a:gd name="connsiteX2" fmla="*/ 25802 w 327251"/>
                <a:gd name="connsiteY2" fmla="*/ 75392 h 326913"/>
                <a:gd name="connsiteX3" fmla="*/ 251387 w 327251"/>
                <a:gd name="connsiteY3" fmla="*/ 25525 h 326913"/>
                <a:gd name="connsiteX4" fmla="*/ 301700 w 327251"/>
                <a:gd name="connsiteY4" fmla="*/ 251128 h 326913"/>
                <a:gd name="connsiteX5" fmla="*/ 301449 w 327251"/>
                <a:gd name="connsiteY5" fmla="*/ 251521 h 3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51" h="326913">
                  <a:moveTo>
                    <a:pt x="301449" y="251521"/>
                  </a:moveTo>
                  <a:cubicBezTo>
                    <a:pt x="252762" y="327561"/>
                    <a:pt x="151588" y="349775"/>
                    <a:pt x="75470" y="301138"/>
                  </a:cubicBezTo>
                  <a:cubicBezTo>
                    <a:pt x="-648" y="252501"/>
                    <a:pt x="-22885" y="151431"/>
                    <a:pt x="25802" y="75392"/>
                  </a:cubicBezTo>
                  <a:cubicBezTo>
                    <a:pt x="74391" y="-493"/>
                    <a:pt x="175284" y="-22797"/>
                    <a:pt x="251387" y="25525"/>
                  </a:cubicBezTo>
                  <a:cubicBezTo>
                    <a:pt x="327643" y="73944"/>
                    <a:pt x="350169" y="174950"/>
                    <a:pt x="301700" y="251128"/>
                  </a:cubicBezTo>
                  <a:cubicBezTo>
                    <a:pt x="301616" y="251259"/>
                    <a:pt x="301533" y="251390"/>
                    <a:pt x="301449" y="251521"/>
                  </a:cubicBezTo>
                  <a:close/>
                </a:path>
              </a:pathLst>
            </a:custGeom>
            <a:solidFill>
              <a:srgbClr val="FFFFFF"/>
            </a:solidFill>
            <a:ln w="9514" cap="flat">
              <a:noFill/>
              <a:prstDash val="solid"/>
              <a:miter/>
            </a:ln>
          </p:spPr>
          <p:txBody>
            <a:bodyPr rtlCol="0" anchor="ctr"/>
            <a:lstStyle/>
            <a:p>
              <a:endParaRPr lang="nl-NL"/>
            </a:p>
          </p:txBody>
        </p:sp>
      </p:grpSp>
      <p:sp>
        <p:nvSpPr>
          <p:cNvPr id="34" name="Vrije vorm 33">
            <a:extLst>
              <a:ext uri="{FF2B5EF4-FFF2-40B4-BE49-F238E27FC236}">
                <a16:creationId xmlns:a16="http://schemas.microsoft.com/office/drawing/2014/main" id="{AA1023A9-D5B3-8D48-8BB0-AA9D902991FC}"/>
              </a:ext>
            </a:extLst>
          </p:cNvPr>
          <p:cNvSpPr>
            <a:spLocks noGrp="1"/>
          </p:cNvSpPr>
          <p:nvPr>
            <p:ph type="pic" sz="quarter" idx="10"/>
          </p:nvPr>
        </p:nvSpPr>
        <p:spPr>
          <a:xfrm>
            <a:off x="0" y="0"/>
            <a:ext cx="12191999" cy="6099858"/>
          </a:xfrm>
          <a:custGeom>
            <a:avLst/>
            <a:gdLst>
              <a:gd name="connsiteX0" fmla="*/ 9971949 w 12191999"/>
              <a:gd name="connsiteY0" fmla="*/ 824972 h 6099858"/>
              <a:gd name="connsiteX1" fmla="*/ 9624654 w 12191999"/>
              <a:gd name="connsiteY1" fmla="*/ 1171909 h 6099858"/>
              <a:gd name="connsiteX2" fmla="*/ 9971949 w 12191999"/>
              <a:gd name="connsiteY2" fmla="*/ 1518847 h 6099858"/>
              <a:gd name="connsiteX3" fmla="*/ 10291951 w 12191999"/>
              <a:gd name="connsiteY3" fmla="*/ 1306953 h 6099858"/>
              <a:gd name="connsiteX4" fmla="*/ 10294669 w 12191999"/>
              <a:gd name="connsiteY4" fmla="*/ 1298205 h 6099858"/>
              <a:gd name="connsiteX5" fmla="*/ 10312092 w 12191999"/>
              <a:gd name="connsiteY5" fmla="*/ 1338724 h 6099858"/>
              <a:gd name="connsiteX6" fmla="*/ 10584866 w 12191999"/>
              <a:gd name="connsiteY6" fmla="*/ 1517352 h 6099858"/>
              <a:gd name="connsiteX7" fmla="*/ 10606627 w 12191999"/>
              <a:gd name="connsiteY7" fmla="*/ 1518574 h 6099858"/>
              <a:gd name="connsiteX8" fmla="*/ 10610367 w 12191999"/>
              <a:gd name="connsiteY8" fmla="*/ 1518574 h 6099858"/>
              <a:gd name="connsiteX9" fmla="*/ 10616420 w 12191999"/>
              <a:gd name="connsiteY9" fmla="*/ 1518574 h 6099858"/>
              <a:gd name="connsiteX10" fmla="*/ 10624308 w 12191999"/>
              <a:gd name="connsiteY10" fmla="*/ 1518574 h 6099858"/>
              <a:gd name="connsiteX11" fmla="*/ 10627980 w 12191999"/>
              <a:gd name="connsiteY11" fmla="*/ 1518574 h 6099858"/>
              <a:gd name="connsiteX12" fmla="*/ 10651918 w 12191999"/>
              <a:gd name="connsiteY12" fmla="*/ 1517011 h 6099858"/>
              <a:gd name="connsiteX13" fmla="*/ 10873892 w 12191999"/>
              <a:gd name="connsiteY13" fmla="*/ 1404177 h 6099858"/>
              <a:gd name="connsiteX14" fmla="*/ 10938476 w 12191999"/>
              <a:gd name="connsiteY14" fmla="*/ 1299732 h 6099858"/>
              <a:gd name="connsiteX15" fmla="*/ 10939935 w 12191999"/>
              <a:gd name="connsiteY15" fmla="*/ 1306953 h 6099858"/>
              <a:gd name="connsiteX16" fmla="*/ 11259938 w 12191999"/>
              <a:gd name="connsiteY16" fmla="*/ 1518847 h 6099858"/>
              <a:gd name="connsiteX17" fmla="*/ 11607232 w 12191999"/>
              <a:gd name="connsiteY17" fmla="*/ 1171909 h 6099858"/>
              <a:gd name="connsiteX18" fmla="*/ 11259938 w 12191999"/>
              <a:gd name="connsiteY18" fmla="*/ 824972 h 6099858"/>
              <a:gd name="connsiteX19" fmla="*/ 10939935 w 12191999"/>
              <a:gd name="connsiteY19" fmla="*/ 1036866 h 6099858"/>
              <a:gd name="connsiteX20" fmla="*/ 10938775 w 12191999"/>
              <a:gd name="connsiteY20" fmla="*/ 1042606 h 6099858"/>
              <a:gd name="connsiteX21" fmla="*/ 10911203 w 12191999"/>
              <a:gd name="connsiteY21" fmla="*/ 988063 h 6099858"/>
              <a:gd name="connsiteX22" fmla="*/ 10648381 w 12191999"/>
              <a:gd name="connsiteY22" fmla="*/ 826384 h 6099858"/>
              <a:gd name="connsiteX23" fmla="*/ 10310323 w 12191999"/>
              <a:gd name="connsiteY23" fmla="*/ 1008158 h 6099858"/>
              <a:gd name="connsiteX24" fmla="*/ 10296926 w 12191999"/>
              <a:gd name="connsiteY24" fmla="*/ 1052878 h 6099858"/>
              <a:gd name="connsiteX25" fmla="*/ 10291951 w 12191999"/>
              <a:gd name="connsiteY25" fmla="*/ 1036866 h 6099858"/>
              <a:gd name="connsiteX26" fmla="*/ 9971949 w 12191999"/>
              <a:gd name="connsiteY26" fmla="*/ 824972 h 6099858"/>
              <a:gd name="connsiteX27" fmla="*/ 0 w 12191999"/>
              <a:gd name="connsiteY27" fmla="*/ 0 h 6099858"/>
              <a:gd name="connsiteX28" fmla="*/ 12191999 w 12191999"/>
              <a:gd name="connsiteY28" fmla="*/ 0 h 6099858"/>
              <a:gd name="connsiteX29" fmla="*/ 12191999 w 12191999"/>
              <a:gd name="connsiteY29" fmla="*/ 6099858 h 6099858"/>
              <a:gd name="connsiteX30" fmla="*/ 0 w 12191999"/>
              <a:gd name="connsiteY30" fmla="*/ 6099858 h 609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1999" h="6099858">
                <a:moveTo>
                  <a:pt x="9971949" y="824972"/>
                </a:moveTo>
                <a:cubicBezTo>
                  <a:pt x="9780143" y="824972"/>
                  <a:pt x="9624654" y="980301"/>
                  <a:pt x="9624654" y="1171909"/>
                </a:cubicBezTo>
                <a:cubicBezTo>
                  <a:pt x="9624654" y="1363518"/>
                  <a:pt x="9780143" y="1518847"/>
                  <a:pt x="9971949" y="1518847"/>
                </a:cubicBezTo>
                <a:cubicBezTo>
                  <a:pt x="10115803" y="1518847"/>
                  <a:pt x="10239229" y="1431474"/>
                  <a:pt x="10291951" y="1306953"/>
                </a:cubicBezTo>
                <a:lnTo>
                  <a:pt x="10294669" y="1298205"/>
                </a:lnTo>
                <a:lnTo>
                  <a:pt x="10312092" y="1338724"/>
                </a:lnTo>
                <a:cubicBezTo>
                  <a:pt x="10365794" y="1436325"/>
                  <a:pt x="10465490" y="1506401"/>
                  <a:pt x="10584866" y="1517352"/>
                </a:cubicBezTo>
                <a:cubicBezTo>
                  <a:pt x="10592074" y="1517962"/>
                  <a:pt x="10599351" y="1518574"/>
                  <a:pt x="10606627" y="1518574"/>
                </a:cubicBezTo>
                <a:lnTo>
                  <a:pt x="10610367" y="1518574"/>
                </a:lnTo>
                <a:lnTo>
                  <a:pt x="10616420" y="1518574"/>
                </a:lnTo>
                <a:cubicBezTo>
                  <a:pt x="10619072" y="1518574"/>
                  <a:pt x="10621656" y="1518574"/>
                  <a:pt x="10624308" y="1518574"/>
                </a:cubicBezTo>
                <a:lnTo>
                  <a:pt x="10627980" y="1518574"/>
                </a:lnTo>
                <a:cubicBezTo>
                  <a:pt x="10636005" y="1518370"/>
                  <a:pt x="10644029" y="1517827"/>
                  <a:pt x="10651918" y="1517011"/>
                </a:cubicBezTo>
                <a:cubicBezTo>
                  <a:pt x="10740371" y="1507792"/>
                  <a:pt x="10818190" y="1465937"/>
                  <a:pt x="10873892" y="1404177"/>
                </a:cubicBezTo>
                <a:lnTo>
                  <a:pt x="10938476" y="1299732"/>
                </a:lnTo>
                <a:lnTo>
                  <a:pt x="10939935" y="1306953"/>
                </a:lnTo>
                <a:cubicBezTo>
                  <a:pt x="10992657" y="1431474"/>
                  <a:pt x="11116084" y="1518847"/>
                  <a:pt x="11259938" y="1518847"/>
                </a:cubicBezTo>
                <a:cubicBezTo>
                  <a:pt x="11451744" y="1518847"/>
                  <a:pt x="11607232" y="1363518"/>
                  <a:pt x="11607232" y="1171909"/>
                </a:cubicBezTo>
                <a:cubicBezTo>
                  <a:pt x="11607232" y="980301"/>
                  <a:pt x="11451743" y="824972"/>
                  <a:pt x="11259938" y="824972"/>
                </a:cubicBezTo>
                <a:cubicBezTo>
                  <a:pt x="11116084" y="824972"/>
                  <a:pt x="10992657" y="912345"/>
                  <a:pt x="10939935" y="1036866"/>
                </a:cubicBezTo>
                <a:lnTo>
                  <a:pt x="10938775" y="1042606"/>
                </a:lnTo>
                <a:lnTo>
                  <a:pt x="10911203" y="988063"/>
                </a:lnTo>
                <a:cubicBezTo>
                  <a:pt x="10855416" y="898973"/>
                  <a:pt x="10760093" y="836632"/>
                  <a:pt x="10648381" y="826384"/>
                </a:cubicBezTo>
                <a:cubicBezTo>
                  <a:pt x="10505129" y="813243"/>
                  <a:pt x="10374223" y="888975"/>
                  <a:pt x="10310323" y="1008158"/>
                </a:cubicBezTo>
                <a:lnTo>
                  <a:pt x="10296926" y="1052878"/>
                </a:lnTo>
                <a:lnTo>
                  <a:pt x="10291951" y="1036866"/>
                </a:lnTo>
                <a:cubicBezTo>
                  <a:pt x="10239229" y="912345"/>
                  <a:pt x="10115803" y="824972"/>
                  <a:pt x="9971949" y="824972"/>
                </a:cubicBezTo>
                <a:close/>
                <a:moveTo>
                  <a:pt x="0" y="0"/>
                </a:moveTo>
                <a:lnTo>
                  <a:pt x="12191999" y="0"/>
                </a:lnTo>
                <a:lnTo>
                  <a:pt x="12191999" y="6099858"/>
                </a:lnTo>
                <a:lnTo>
                  <a:pt x="0" y="6099858"/>
                </a:lnTo>
                <a:close/>
              </a:path>
            </a:pathLst>
          </a:custGeom>
          <a:pattFill prst="ltDnDiag">
            <a:fgClr>
              <a:schemeClr val="accent3"/>
            </a:fgClr>
            <a:bgClr>
              <a:schemeClr val="bg1"/>
            </a:bgClr>
          </a:pattFill>
        </p:spPr>
        <p:txBody>
          <a:bodyPr wrap="square" lIns="0" tIns="0" rIns="0" bIns="0" anchor="ctr" anchorCtr="0">
            <a:noAutofit/>
          </a:bodyPr>
          <a:lstStyle>
            <a:lvl1pPr algn="ctr">
              <a:buNone/>
              <a:defRPr/>
            </a:lvl1pPr>
          </a:lstStyle>
          <a:p>
            <a:r>
              <a:rPr lang="nl-NL"/>
              <a:t>Klik op het pictogram als u een afbeelding wilt toevoegen</a:t>
            </a:r>
          </a:p>
        </p:txBody>
      </p:sp>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885D79D9-41EB-6943-AF3E-3A1EA4B27E85}"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D6532A5-3DE9-9B48-94E0-D7AA0F0BF818}"/>
              </a:ext>
            </a:extLst>
          </p:cNvPr>
          <p:cNvSpPr>
            <a:spLocks noGrp="1"/>
          </p:cNvSpPr>
          <p:nvPr>
            <p:ph type="ctrTitle" hasCustomPrompt="1"/>
          </p:nvPr>
        </p:nvSpPr>
        <p:spPr>
          <a:xfrm>
            <a:off x="803275" y="3049929"/>
            <a:ext cx="10764838" cy="1765911"/>
          </a:xfrm>
        </p:spPr>
        <p:txBody>
          <a:bodyPr anchor="t" anchorCtr="0"/>
          <a:lstStyle>
            <a:lvl1pPr algn="ctr">
              <a:lnSpc>
                <a:spcPct val="80000"/>
              </a:lnSpc>
              <a:defRPr sz="6000" b="1">
                <a:solidFill>
                  <a:schemeClr val="bg1"/>
                </a:solidFill>
                <a:latin typeface="+mn-lt"/>
              </a:defRPr>
            </a:lvl1pPr>
          </a:lstStyle>
          <a:p>
            <a:r>
              <a:rPr lang="nl-NL" dirty="0"/>
              <a:t>Type hier je quote over </a:t>
            </a:r>
            <a:br>
              <a:rPr lang="nl-NL" dirty="0"/>
            </a:br>
            <a:r>
              <a:rPr lang="nl-NL" dirty="0"/>
              <a:t>maximaal twee regels</a:t>
            </a:r>
          </a:p>
        </p:txBody>
      </p:sp>
    </p:spTree>
    <p:extLst>
      <p:ext uri="{BB962C8B-B14F-4D97-AF65-F5344CB8AC3E}">
        <p14:creationId xmlns:p14="http://schemas.microsoft.com/office/powerpoint/2010/main" val="35419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leen foto">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54243A37-0D0B-6944-930F-37DA9719905A}"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grpSp>
        <p:nvGrpSpPr>
          <p:cNvPr id="49" name="Groep 48">
            <a:extLst>
              <a:ext uri="{FF2B5EF4-FFF2-40B4-BE49-F238E27FC236}">
                <a16:creationId xmlns:a16="http://schemas.microsoft.com/office/drawing/2014/main" id="{7ACFF1D4-96A9-0A42-8F9B-F16EEFE46939}"/>
              </a:ext>
            </a:extLst>
          </p:cNvPr>
          <p:cNvGrpSpPr/>
          <p:nvPr/>
        </p:nvGrpSpPr>
        <p:grpSpPr>
          <a:xfrm>
            <a:off x="9624655" y="824908"/>
            <a:ext cx="1982578" cy="695917"/>
            <a:chOff x="9624655" y="-1713820"/>
            <a:chExt cx="1982578" cy="695917"/>
          </a:xfrm>
        </p:grpSpPr>
        <p:sp>
          <p:nvSpPr>
            <p:cNvPr id="50" name="Vrije vorm 49">
              <a:extLst>
                <a:ext uri="{FF2B5EF4-FFF2-40B4-BE49-F238E27FC236}">
                  <a16:creationId xmlns:a16="http://schemas.microsoft.com/office/drawing/2014/main" id="{B4A05734-AA3A-B945-AFC4-D46D5B220F76}"/>
                </a:ext>
              </a:extLst>
            </p:cNvPr>
            <p:cNvSpPr/>
            <p:nvPr/>
          </p:nvSpPr>
          <p:spPr>
            <a:xfrm>
              <a:off x="10912644"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9"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2D0C7A71-8C88-FF4F-90E2-D4A2EAE9DB42}"/>
                </a:ext>
              </a:extLst>
            </p:cNvPr>
            <p:cNvSpPr/>
            <p:nvPr/>
          </p:nvSpPr>
          <p:spPr>
            <a:xfrm>
              <a:off x="9624655" y="-1713756"/>
              <a:ext cx="694589" cy="693874"/>
            </a:xfrm>
            <a:custGeom>
              <a:avLst/>
              <a:gdLst>
                <a:gd name="connsiteX0" fmla="*/ 972113 w 972113"/>
                <a:gd name="connsiteY0" fmla="*/ 485556 h 971111"/>
                <a:gd name="connsiteX1" fmla="*/ 486057 w 972113"/>
                <a:gd name="connsiteY1" fmla="*/ 971112 h 971111"/>
                <a:gd name="connsiteX2" fmla="*/ 0 w 972113"/>
                <a:gd name="connsiteY2" fmla="*/ 485556 h 971111"/>
                <a:gd name="connsiteX3" fmla="*/ 486057 w 972113"/>
                <a:gd name="connsiteY3" fmla="*/ 0 h 971111"/>
                <a:gd name="connsiteX4" fmla="*/ 972113 w 972113"/>
                <a:gd name="connsiteY4" fmla="*/ 485556 h 971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113" h="971111">
                  <a:moveTo>
                    <a:pt x="972113" y="485556"/>
                  </a:moveTo>
                  <a:cubicBezTo>
                    <a:pt x="972113" y="753721"/>
                    <a:pt x="754498" y="971112"/>
                    <a:pt x="486057" y="971112"/>
                  </a:cubicBezTo>
                  <a:cubicBezTo>
                    <a:pt x="217615" y="971112"/>
                    <a:pt x="0" y="753721"/>
                    <a:pt x="0" y="485556"/>
                  </a:cubicBezTo>
                  <a:cubicBezTo>
                    <a:pt x="0" y="217391"/>
                    <a:pt x="217615" y="0"/>
                    <a:pt x="486057" y="0"/>
                  </a:cubicBezTo>
                  <a:cubicBezTo>
                    <a:pt x="754498" y="0"/>
                    <a:pt x="972113" y="217391"/>
                    <a:pt x="972113" y="485556"/>
                  </a:cubicBezTo>
                  <a:close/>
                </a:path>
              </a:pathLst>
            </a:custGeom>
            <a:solidFill>
              <a:srgbClr val="FFFFFF"/>
            </a:solidFill>
            <a:ln w="9514" cap="flat">
              <a:noFill/>
              <a:prstDash val="solid"/>
              <a:miter/>
            </a:ln>
          </p:spPr>
          <p:txBody>
            <a:bodyPr rtlCol="0" anchor="ctr"/>
            <a:lstStyle/>
            <a:p>
              <a:endParaRPr lang="nl-NL"/>
            </a:p>
          </p:txBody>
        </p:sp>
        <p:sp>
          <p:nvSpPr>
            <p:cNvPr id="52" name="Vrije vorm 51">
              <a:extLst>
                <a:ext uri="{FF2B5EF4-FFF2-40B4-BE49-F238E27FC236}">
                  <a16:creationId xmlns:a16="http://schemas.microsoft.com/office/drawing/2014/main" id="{0CBE336B-B57C-D840-970B-BD783AA4121E}"/>
                </a:ext>
              </a:extLst>
            </p:cNvPr>
            <p:cNvSpPr/>
            <p:nvPr/>
          </p:nvSpPr>
          <p:spPr>
            <a:xfrm>
              <a:off x="11041376" y="-1580810"/>
              <a:ext cx="437075" cy="457385"/>
            </a:xfrm>
            <a:custGeom>
              <a:avLst/>
              <a:gdLst>
                <a:gd name="connsiteX0" fmla="*/ 129818 w 611708"/>
                <a:gd name="connsiteY0" fmla="*/ 492877 h 640133"/>
                <a:gd name="connsiteX1" fmla="*/ 60626 w 611708"/>
                <a:gd name="connsiteY1" fmla="*/ 518832 h 640133"/>
                <a:gd name="connsiteX2" fmla="*/ 268392 w 611708"/>
                <a:gd name="connsiteY2" fmla="*/ 631213 h 640133"/>
                <a:gd name="connsiteX3" fmla="*/ 514228 w 611708"/>
                <a:gd name="connsiteY3" fmla="*/ 605352 h 640133"/>
                <a:gd name="connsiteX4" fmla="*/ 219949 w 611708"/>
                <a:gd name="connsiteY4" fmla="*/ 164292 h 640133"/>
                <a:gd name="connsiteX5" fmla="*/ 554011 w 611708"/>
                <a:gd name="connsiteY5" fmla="*/ 570744 h 640133"/>
                <a:gd name="connsiteX6" fmla="*/ 554011 w 611708"/>
                <a:gd name="connsiteY6" fmla="*/ 138336 h 640133"/>
                <a:gd name="connsiteX7" fmla="*/ 519368 w 611708"/>
                <a:gd name="connsiteY7" fmla="*/ 164292 h 640133"/>
                <a:gd name="connsiteX8" fmla="*/ 302941 w 611708"/>
                <a:gd name="connsiteY8" fmla="*/ 0 h 640133"/>
                <a:gd name="connsiteX9" fmla="*/ 285334 w 611708"/>
                <a:gd name="connsiteY9" fmla="*/ 45827 h 640133"/>
                <a:gd name="connsiteX10" fmla="*/ 8661 w 611708"/>
                <a:gd name="connsiteY10" fmla="*/ 17304 h 640133"/>
                <a:gd name="connsiteX11" fmla="*/ 51966 w 611708"/>
                <a:gd name="connsiteY11" fmla="*/ 268116 h 640133"/>
                <a:gd name="connsiteX12" fmla="*/ 0 w 611708"/>
                <a:gd name="connsiteY12" fmla="*/ 276673 h 640133"/>
                <a:gd name="connsiteX13" fmla="*/ 129818 w 611708"/>
                <a:gd name="connsiteY13" fmla="*/ 492877 h 64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708" h="640133">
                  <a:moveTo>
                    <a:pt x="129818" y="492877"/>
                  </a:moveTo>
                  <a:lnTo>
                    <a:pt x="60626" y="518832"/>
                  </a:lnTo>
                  <a:cubicBezTo>
                    <a:pt x="60626" y="518832"/>
                    <a:pt x="180166" y="602690"/>
                    <a:pt x="268392" y="631213"/>
                  </a:cubicBezTo>
                  <a:cubicBezTo>
                    <a:pt x="358332" y="660497"/>
                    <a:pt x="515846" y="608585"/>
                    <a:pt x="514228" y="605352"/>
                  </a:cubicBezTo>
                  <a:cubicBezTo>
                    <a:pt x="358428" y="276673"/>
                    <a:pt x="219949" y="164292"/>
                    <a:pt x="219949" y="164292"/>
                  </a:cubicBezTo>
                  <a:cubicBezTo>
                    <a:pt x="358428" y="250812"/>
                    <a:pt x="554011" y="570744"/>
                    <a:pt x="554011" y="570744"/>
                  </a:cubicBezTo>
                  <a:cubicBezTo>
                    <a:pt x="683829" y="423756"/>
                    <a:pt x="554011" y="138336"/>
                    <a:pt x="554011" y="138336"/>
                  </a:cubicBezTo>
                  <a:lnTo>
                    <a:pt x="519368" y="164292"/>
                  </a:lnTo>
                  <a:cubicBezTo>
                    <a:pt x="454364" y="38981"/>
                    <a:pt x="302941" y="0"/>
                    <a:pt x="302941" y="0"/>
                  </a:cubicBezTo>
                  <a:lnTo>
                    <a:pt x="285334" y="45827"/>
                  </a:lnTo>
                  <a:cubicBezTo>
                    <a:pt x="181784" y="-8652"/>
                    <a:pt x="8661" y="17304"/>
                    <a:pt x="8661" y="17304"/>
                  </a:cubicBezTo>
                  <a:cubicBezTo>
                    <a:pt x="13800" y="77868"/>
                    <a:pt x="17322" y="181596"/>
                    <a:pt x="51966" y="268116"/>
                  </a:cubicBezTo>
                  <a:lnTo>
                    <a:pt x="0" y="276673"/>
                  </a:lnTo>
                  <a:cubicBezTo>
                    <a:pt x="0" y="276673"/>
                    <a:pt x="25983" y="389148"/>
                    <a:pt x="129818" y="492877"/>
                  </a:cubicBezTo>
                  <a:close/>
                </a:path>
              </a:pathLst>
            </a:custGeom>
            <a:solidFill>
              <a:srgbClr val="C3CD43"/>
            </a:solidFill>
            <a:ln w="9514" cap="flat">
              <a:noFill/>
              <a:prstDash val="solid"/>
              <a:miter/>
            </a:ln>
          </p:spPr>
          <p:txBody>
            <a:bodyPr rtlCol="0" anchor="ctr"/>
            <a:lstStyle/>
            <a:p>
              <a:endParaRPr lang="nl-NL"/>
            </a:p>
          </p:txBody>
        </p:sp>
        <p:sp>
          <p:nvSpPr>
            <p:cNvPr id="53" name="Vrije vorm 52">
              <a:extLst>
                <a:ext uri="{FF2B5EF4-FFF2-40B4-BE49-F238E27FC236}">
                  <a16:creationId xmlns:a16="http://schemas.microsoft.com/office/drawing/2014/main" id="{3184CEA9-F9DF-9644-8F1C-68F799C5F72B}"/>
                </a:ext>
              </a:extLst>
            </p:cNvPr>
            <p:cNvSpPr/>
            <p:nvPr/>
          </p:nvSpPr>
          <p:spPr>
            <a:xfrm>
              <a:off x="10269307" y="-1713820"/>
              <a:ext cx="694612" cy="693666"/>
            </a:xfrm>
            <a:custGeom>
              <a:avLst/>
              <a:gdLst>
                <a:gd name="connsiteX0" fmla="*/ 971098 w 972144"/>
                <a:gd name="connsiteY0" fmla="*/ 485645 h 970820"/>
                <a:gd name="connsiteX1" fmla="*/ 535484 w 972144"/>
                <a:gd name="connsiteY1" fmla="*/ 968633 h 970820"/>
                <a:gd name="connsiteX2" fmla="*/ 535484 w 972144"/>
                <a:gd name="connsiteY2" fmla="*/ 968633 h 970820"/>
                <a:gd name="connsiteX3" fmla="*/ 501982 w 972144"/>
                <a:gd name="connsiteY3" fmla="*/ 970820 h 970820"/>
                <a:gd name="connsiteX4" fmla="*/ 496843 w 972144"/>
                <a:gd name="connsiteY4" fmla="*/ 970820 h 970820"/>
                <a:gd name="connsiteX5" fmla="*/ 496843 w 972144"/>
                <a:gd name="connsiteY5" fmla="*/ 970820 h 970820"/>
                <a:gd name="connsiteX6" fmla="*/ 485803 w 972144"/>
                <a:gd name="connsiteY6" fmla="*/ 970820 h 970820"/>
                <a:gd name="connsiteX7" fmla="*/ 477332 w 972144"/>
                <a:gd name="connsiteY7" fmla="*/ 970820 h 970820"/>
                <a:gd name="connsiteX8" fmla="*/ 472098 w 972144"/>
                <a:gd name="connsiteY8" fmla="*/ 970820 h 970820"/>
                <a:gd name="connsiteX9" fmla="*/ 441642 w 972144"/>
                <a:gd name="connsiteY9" fmla="*/ 969109 h 970820"/>
                <a:gd name="connsiteX10" fmla="*/ 441642 w 972144"/>
                <a:gd name="connsiteY10" fmla="*/ 969109 h 970820"/>
                <a:gd name="connsiteX11" fmla="*/ 2068 w 972144"/>
                <a:gd name="connsiteY11" fmla="*/ 441187 h 970820"/>
                <a:gd name="connsiteX12" fmla="*/ 530535 w 972144"/>
                <a:gd name="connsiteY12" fmla="*/ 2066 h 970820"/>
                <a:gd name="connsiteX13" fmla="*/ 972145 w 972144"/>
                <a:gd name="connsiteY13" fmla="*/ 485550 h 9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144" h="970820">
                  <a:moveTo>
                    <a:pt x="971098" y="485645"/>
                  </a:moveTo>
                  <a:cubicBezTo>
                    <a:pt x="971126" y="734322"/>
                    <a:pt x="783074" y="942826"/>
                    <a:pt x="535484" y="968633"/>
                  </a:cubicBezTo>
                  <a:lnTo>
                    <a:pt x="535484" y="968633"/>
                  </a:lnTo>
                  <a:cubicBezTo>
                    <a:pt x="524444" y="969774"/>
                    <a:pt x="513213" y="970535"/>
                    <a:pt x="501982" y="970820"/>
                  </a:cubicBezTo>
                  <a:lnTo>
                    <a:pt x="496843" y="970820"/>
                  </a:lnTo>
                  <a:lnTo>
                    <a:pt x="496843" y="970820"/>
                  </a:lnTo>
                  <a:cubicBezTo>
                    <a:pt x="493131" y="970820"/>
                    <a:pt x="489515" y="970820"/>
                    <a:pt x="485803" y="970820"/>
                  </a:cubicBezTo>
                  <a:lnTo>
                    <a:pt x="477332" y="970820"/>
                  </a:lnTo>
                  <a:lnTo>
                    <a:pt x="472098" y="970820"/>
                  </a:lnTo>
                  <a:cubicBezTo>
                    <a:pt x="461914" y="970820"/>
                    <a:pt x="451730" y="969964"/>
                    <a:pt x="441642" y="969109"/>
                  </a:cubicBezTo>
                  <a:lnTo>
                    <a:pt x="441642" y="969109"/>
                  </a:lnTo>
                  <a:cubicBezTo>
                    <a:pt x="174325" y="944587"/>
                    <a:pt x="-22479" y="708228"/>
                    <a:pt x="2068" y="441187"/>
                  </a:cubicBezTo>
                  <a:cubicBezTo>
                    <a:pt x="26615" y="174145"/>
                    <a:pt x="263218" y="-22456"/>
                    <a:pt x="530535" y="2066"/>
                  </a:cubicBezTo>
                  <a:cubicBezTo>
                    <a:pt x="780688" y="25013"/>
                    <a:pt x="972125" y="234603"/>
                    <a:pt x="972145" y="485550"/>
                  </a:cubicBezTo>
                  <a:close/>
                </a:path>
              </a:pathLst>
            </a:custGeom>
            <a:solidFill>
              <a:srgbClr val="FFFFFF"/>
            </a:solidFill>
            <a:ln w="9514" cap="flat">
              <a:noFill/>
              <a:prstDash val="solid"/>
              <a:miter/>
            </a:ln>
          </p:spPr>
          <p:txBody>
            <a:bodyPr rtlCol="0" anchor="ctr"/>
            <a:lstStyle/>
            <a:p>
              <a:endParaRPr lang="nl-NL"/>
            </a:p>
          </p:txBody>
        </p:sp>
        <p:sp>
          <p:nvSpPr>
            <p:cNvPr id="54" name="Vrije vorm 53">
              <a:extLst>
                <a:ext uri="{FF2B5EF4-FFF2-40B4-BE49-F238E27FC236}">
                  <a16:creationId xmlns:a16="http://schemas.microsoft.com/office/drawing/2014/main" id="{87478103-C706-FB49-B638-84254E8325D2}"/>
                </a:ext>
              </a:extLst>
            </p:cNvPr>
            <p:cNvSpPr/>
            <p:nvPr/>
          </p:nvSpPr>
          <p:spPr>
            <a:xfrm>
              <a:off x="10366843" y="-1629723"/>
              <a:ext cx="498470" cy="609840"/>
            </a:xfrm>
            <a:custGeom>
              <a:avLst/>
              <a:gdLst>
                <a:gd name="connsiteX0" fmla="*/ 344822 w 697634"/>
                <a:gd name="connsiteY0" fmla="*/ 673902 h 853501"/>
                <a:gd name="connsiteX1" fmla="*/ 349010 w 697634"/>
                <a:gd name="connsiteY1" fmla="*/ 667247 h 853501"/>
                <a:gd name="connsiteX2" fmla="*/ 354340 w 697634"/>
                <a:gd name="connsiteY2" fmla="*/ 678656 h 853501"/>
                <a:gd name="connsiteX3" fmla="*/ 341777 w 697634"/>
                <a:gd name="connsiteY3" fmla="*/ 678656 h 853501"/>
                <a:gd name="connsiteX4" fmla="*/ 344822 w 697634"/>
                <a:gd name="connsiteY4" fmla="*/ 673902 h 853501"/>
                <a:gd name="connsiteX5" fmla="*/ 697635 w 697634"/>
                <a:gd name="connsiteY5" fmla="*/ 417196 h 853501"/>
                <a:gd name="connsiteX6" fmla="*/ 677172 w 697634"/>
                <a:gd name="connsiteY6" fmla="*/ 341135 h 853501"/>
                <a:gd name="connsiteX7" fmla="*/ 667655 w 697634"/>
                <a:gd name="connsiteY7" fmla="*/ 246058 h 853501"/>
                <a:gd name="connsiteX8" fmla="*/ 581998 w 697634"/>
                <a:gd name="connsiteY8" fmla="*/ 120462 h 853501"/>
                <a:gd name="connsiteX9" fmla="*/ 498815 w 697634"/>
                <a:gd name="connsiteY9" fmla="*/ 55144 h 853501"/>
                <a:gd name="connsiteX10" fmla="*/ 489298 w 697634"/>
                <a:gd name="connsiteY10" fmla="*/ 55715 h 853501"/>
                <a:gd name="connsiteX11" fmla="*/ 409636 w 697634"/>
                <a:gd name="connsiteY11" fmla="*/ 0 h 853501"/>
                <a:gd name="connsiteX12" fmla="*/ 348820 w 697634"/>
                <a:gd name="connsiteY12" fmla="*/ 66554 h 853501"/>
                <a:gd name="connsiteX13" fmla="*/ 288003 w 697634"/>
                <a:gd name="connsiteY13" fmla="*/ 0 h 853501"/>
                <a:gd name="connsiteX14" fmla="*/ 208342 w 697634"/>
                <a:gd name="connsiteY14" fmla="*/ 55715 h 853501"/>
                <a:gd name="connsiteX15" fmla="*/ 198825 w 697634"/>
                <a:gd name="connsiteY15" fmla="*/ 55144 h 853501"/>
                <a:gd name="connsiteX16" fmla="*/ 115737 w 697634"/>
                <a:gd name="connsiteY16" fmla="*/ 120462 h 853501"/>
                <a:gd name="connsiteX17" fmla="*/ 30080 w 697634"/>
                <a:gd name="connsiteY17" fmla="*/ 246153 h 853501"/>
                <a:gd name="connsiteX18" fmla="*/ 20563 w 697634"/>
                <a:gd name="connsiteY18" fmla="*/ 341230 h 853501"/>
                <a:gd name="connsiteX19" fmla="*/ 5 w 697634"/>
                <a:gd name="connsiteY19" fmla="*/ 417291 h 853501"/>
                <a:gd name="connsiteX20" fmla="*/ 57110 w 697634"/>
                <a:gd name="connsiteY20" fmla="*/ 534425 h 853501"/>
                <a:gd name="connsiteX21" fmla="*/ 55397 w 697634"/>
                <a:gd name="connsiteY21" fmla="*/ 556007 h 853501"/>
                <a:gd name="connsiteX22" fmla="*/ 157233 w 697634"/>
                <a:gd name="connsiteY22" fmla="*/ 683695 h 853501"/>
                <a:gd name="connsiteX23" fmla="*/ 253455 w 697634"/>
                <a:gd name="connsiteY23" fmla="*/ 736273 h 853501"/>
                <a:gd name="connsiteX24" fmla="*/ 308275 w 697634"/>
                <a:gd name="connsiteY24" fmla="*/ 716402 h 853501"/>
                <a:gd name="connsiteX25" fmla="*/ 304373 w 697634"/>
                <a:gd name="connsiteY25" fmla="*/ 851790 h 853501"/>
                <a:gd name="connsiteX26" fmla="*/ 334829 w 697634"/>
                <a:gd name="connsiteY26" fmla="*/ 853502 h 853501"/>
                <a:gd name="connsiteX27" fmla="*/ 340064 w 697634"/>
                <a:gd name="connsiteY27" fmla="*/ 853502 h 853501"/>
                <a:gd name="connsiteX28" fmla="*/ 348534 w 697634"/>
                <a:gd name="connsiteY28" fmla="*/ 853502 h 853501"/>
                <a:gd name="connsiteX29" fmla="*/ 359575 w 697634"/>
                <a:gd name="connsiteY29" fmla="*/ 853502 h 853501"/>
                <a:gd name="connsiteX30" fmla="*/ 359575 w 697634"/>
                <a:gd name="connsiteY30" fmla="*/ 853502 h 853501"/>
                <a:gd name="connsiteX31" fmla="*/ 364714 w 697634"/>
                <a:gd name="connsiteY31" fmla="*/ 853502 h 853501"/>
                <a:gd name="connsiteX32" fmla="*/ 398215 w 697634"/>
                <a:gd name="connsiteY32" fmla="*/ 851315 h 853501"/>
                <a:gd name="connsiteX33" fmla="*/ 394599 w 697634"/>
                <a:gd name="connsiteY33" fmla="*/ 723247 h 853501"/>
                <a:gd name="connsiteX34" fmla="*/ 443138 w 697634"/>
                <a:gd name="connsiteY34" fmla="*/ 736463 h 853501"/>
                <a:gd name="connsiteX35" fmla="*/ 539264 w 697634"/>
                <a:gd name="connsiteY35" fmla="*/ 683885 h 853501"/>
                <a:gd name="connsiteX36" fmla="*/ 641291 w 697634"/>
                <a:gd name="connsiteY36" fmla="*/ 556198 h 853501"/>
                <a:gd name="connsiteX37" fmla="*/ 639578 w 697634"/>
                <a:gd name="connsiteY37" fmla="*/ 534615 h 853501"/>
                <a:gd name="connsiteX38" fmla="*/ 696968 w 697634"/>
                <a:gd name="connsiteY38" fmla="*/ 417101 h 85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634" h="853501">
                  <a:moveTo>
                    <a:pt x="344822" y="673902"/>
                  </a:moveTo>
                  <a:cubicBezTo>
                    <a:pt x="346250" y="671716"/>
                    <a:pt x="347678" y="669529"/>
                    <a:pt x="349010" y="667247"/>
                  </a:cubicBezTo>
                  <a:cubicBezTo>
                    <a:pt x="350556" y="671153"/>
                    <a:pt x="352336" y="674963"/>
                    <a:pt x="354340" y="678656"/>
                  </a:cubicBezTo>
                  <a:lnTo>
                    <a:pt x="341777" y="678656"/>
                  </a:lnTo>
                  <a:cubicBezTo>
                    <a:pt x="342348" y="677135"/>
                    <a:pt x="343395" y="675519"/>
                    <a:pt x="344822" y="673902"/>
                  </a:cubicBezTo>
                  <a:close/>
                  <a:moveTo>
                    <a:pt x="697635" y="417196"/>
                  </a:moveTo>
                  <a:cubicBezTo>
                    <a:pt x="697666" y="390481"/>
                    <a:pt x="690605" y="364235"/>
                    <a:pt x="677172" y="341135"/>
                  </a:cubicBezTo>
                  <a:cubicBezTo>
                    <a:pt x="690446" y="309896"/>
                    <a:pt x="686858" y="274052"/>
                    <a:pt x="667655" y="246058"/>
                  </a:cubicBezTo>
                  <a:cubicBezTo>
                    <a:pt x="666277" y="191019"/>
                    <a:pt x="632767" y="141885"/>
                    <a:pt x="581998" y="120462"/>
                  </a:cubicBezTo>
                  <a:cubicBezTo>
                    <a:pt x="571948" y="82598"/>
                    <a:pt x="538019" y="55956"/>
                    <a:pt x="498815" y="55144"/>
                  </a:cubicBezTo>
                  <a:cubicBezTo>
                    <a:pt x="495634" y="55156"/>
                    <a:pt x="492457" y="55346"/>
                    <a:pt x="489298" y="55715"/>
                  </a:cubicBezTo>
                  <a:cubicBezTo>
                    <a:pt x="476520" y="22716"/>
                    <a:pt x="445047" y="704"/>
                    <a:pt x="409636" y="0"/>
                  </a:cubicBezTo>
                  <a:cubicBezTo>
                    <a:pt x="386033" y="0"/>
                    <a:pt x="359099" y="19015"/>
                    <a:pt x="348820" y="66554"/>
                  </a:cubicBezTo>
                  <a:cubicBezTo>
                    <a:pt x="334924" y="19966"/>
                    <a:pt x="311606" y="0"/>
                    <a:pt x="288003" y="0"/>
                  </a:cubicBezTo>
                  <a:cubicBezTo>
                    <a:pt x="252593" y="704"/>
                    <a:pt x="221119" y="22716"/>
                    <a:pt x="208342" y="55715"/>
                  </a:cubicBezTo>
                  <a:cubicBezTo>
                    <a:pt x="205183" y="55350"/>
                    <a:pt x="202005" y="55159"/>
                    <a:pt x="198825" y="55144"/>
                  </a:cubicBezTo>
                  <a:cubicBezTo>
                    <a:pt x="159656" y="55998"/>
                    <a:pt x="125777" y="82632"/>
                    <a:pt x="115737" y="120462"/>
                  </a:cubicBezTo>
                  <a:cubicBezTo>
                    <a:pt x="64953" y="141918"/>
                    <a:pt x="31445" y="191087"/>
                    <a:pt x="30080" y="246153"/>
                  </a:cubicBezTo>
                  <a:cubicBezTo>
                    <a:pt x="10894" y="274154"/>
                    <a:pt x="7307" y="309988"/>
                    <a:pt x="20563" y="341230"/>
                  </a:cubicBezTo>
                  <a:cubicBezTo>
                    <a:pt x="7092" y="364319"/>
                    <a:pt x="-2" y="390566"/>
                    <a:pt x="5" y="417291"/>
                  </a:cubicBezTo>
                  <a:cubicBezTo>
                    <a:pt x="-371" y="463114"/>
                    <a:pt x="20764" y="506467"/>
                    <a:pt x="57110" y="534425"/>
                  </a:cubicBezTo>
                  <a:cubicBezTo>
                    <a:pt x="55964" y="541562"/>
                    <a:pt x="55392" y="548779"/>
                    <a:pt x="55397" y="556007"/>
                  </a:cubicBezTo>
                  <a:cubicBezTo>
                    <a:pt x="55396" y="620279"/>
                    <a:pt x="99843" y="674378"/>
                    <a:pt x="157233" y="683695"/>
                  </a:cubicBezTo>
                  <a:cubicBezTo>
                    <a:pt x="178620" y="716049"/>
                    <a:pt x="214647" y="735735"/>
                    <a:pt x="253455" y="736273"/>
                  </a:cubicBezTo>
                  <a:cubicBezTo>
                    <a:pt x="273510" y="736356"/>
                    <a:pt x="292941" y="729313"/>
                    <a:pt x="308275" y="716402"/>
                  </a:cubicBezTo>
                  <a:lnTo>
                    <a:pt x="304373" y="851790"/>
                  </a:lnTo>
                  <a:cubicBezTo>
                    <a:pt x="314462" y="852646"/>
                    <a:pt x="324645" y="853312"/>
                    <a:pt x="334829" y="853502"/>
                  </a:cubicBezTo>
                  <a:lnTo>
                    <a:pt x="340064" y="853502"/>
                  </a:lnTo>
                  <a:lnTo>
                    <a:pt x="348534" y="853502"/>
                  </a:lnTo>
                  <a:cubicBezTo>
                    <a:pt x="352246" y="853502"/>
                    <a:pt x="355863" y="853502"/>
                    <a:pt x="359575" y="853502"/>
                  </a:cubicBezTo>
                  <a:lnTo>
                    <a:pt x="359575" y="853502"/>
                  </a:lnTo>
                  <a:lnTo>
                    <a:pt x="364714" y="853502"/>
                  </a:lnTo>
                  <a:cubicBezTo>
                    <a:pt x="375945" y="853502"/>
                    <a:pt x="387175" y="852456"/>
                    <a:pt x="398215" y="851315"/>
                  </a:cubicBezTo>
                  <a:lnTo>
                    <a:pt x="394599" y="723247"/>
                  </a:lnTo>
                  <a:cubicBezTo>
                    <a:pt x="409299" y="731922"/>
                    <a:pt x="426064" y="736486"/>
                    <a:pt x="443138" y="736463"/>
                  </a:cubicBezTo>
                  <a:cubicBezTo>
                    <a:pt x="481925" y="735944"/>
                    <a:pt x="517931" y="716250"/>
                    <a:pt x="539264" y="683885"/>
                  </a:cubicBezTo>
                  <a:cubicBezTo>
                    <a:pt x="596369" y="674378"/>
                    <a:pt x="641291" y="620469"/>
                    <a:pt x="641291" y="556198"/>
                  </a:cubicBezTo>
                  <a:cubicBezTo>
                    <a:pt x="641300" y="548969"/>
                    <a:pt x="640727" y="541752"/>
                    <a:pt x="639578" y="534615"/>
                  </a:cubicBezTo>
                  <a:cubicBezTo>
                    <a:pt x="676115" y="506616"/>
                    <a:pt x="697366" y="463100"/>
                    <a:pt x="696968" y="417101"/>
                  </a:cubicBezTo>
                  <a:close/>
                </a:path>
              </a:pathLst>
            </a:custGeom>
            <a:solidFill>
              <a:srgbClr val="E8A326"/>
            </a:solidFill>
            <a:ln w="9514" cap="flat">
              <a:noFill/>
              <a:prstDash val="solid"/>
              <a:miter/>
            </a:ln>
          </p:spPr>
          <p:txBody>
            <a:bodyPr rtlCol="0" anchor="ctr"/>
            <a:lstStyle/>
            <a:p>
              <a:endParaRPr lang="nl-NL"/>
            </a:p>
          </p:txBody>
        </p:sp>
        <p:sp>
          <p:nvSpPr>
            <p:cNvPr id="55" name="Vrije vorm 54">
              <a:extLst>
                <a:ext uri="{FF2B5EF4-FFF2-40B4-BE49-F238E27FC236}">
                  <a16:creationId xmlns:a16="http://schemas.microsoft.com/office/drawing/2014/main" id="{57CE87C4-2FCF-7240-A116-F6BD4684EFC6}"/>
                </a:ext>
              </a:extLst>
            </p:cNvPr>
            <p:cNvSpPr/>
            <p:nvPr/>
          </p:nvSpPr>
          <p:spPr>
            <a:xfrm>
              <a:off x="10436686" y="-1453435"/>
              <a:ext cx="15096" cy="15081"/>
            </a:xfrm>
            <a:custGeom>
              <a:avLst/>
              <a:gdLst>
                <a:gd name="connsiteX0" fmla="*/ 10469 w 21128"/>
                <a:gd name="connsiteY0" fmla="*/ 21107 h 21106"/>
                <a:gd name="connsiteX1" fmla="*/ 21128 w 21128"/>
                <a:gd name="connsiteY1" fmla="*/ 10649 h 21106"/>
                <a:gd name="connsiteX2" fmla="*/ 10660 w 21128"/>
                <a:gd name="connsiteY2" fmla="*/ 0 h 21106"/>
                <a:gd name="connsiteX3" fmla="*/ 0 w 21128"/>
                <a:gd name="connsiteY3" fmla="*/ 10458 h 21106"/>
                <a:gd name="connsiteX4" fmla="*/ 0 w 21128"/>
                <a:gd name="connsiteY4" fmla="*/ 10553 h 21106"/>
                <a:gd name="connsiteX5" fmla="*/ 10469 w 21128"/>
                <a:gd name="connsiteY5" fmla="*/ 21107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10469" y="21107"/>
                  </a:moveTo>
                  <a:cubicBezTo>
                    <a:pt x="16304" y="21159"/>
                    <a:pt x="21076" y="16477"/>
                    <a:pt x="21128" y="10649"/>
                  </a:cubicBezTo>
                  <a:cubicBezTo>
                    <a:pt x="21181" y="4820"/>
                    <a:pt x="16494" y="53"/>
                    <a:pt x="10660" y="0"/>
                  </a:cubicBezTo>
                  <a:cubicBezTo>
                    <a:pt x="4825" y="-52"/>
                    <a:pt x="53" y="4630"/>
                    <a:pt x="0" y="10458"/>
                  </a:cubicBezTo>
                  <a:cubicBezTo>
                    <a:pt x="0" y="10490"/>
                    <a:pt x="0" y="10522"/>
                    <a:pt x="0" y="10553"/>
                  </a:cubicBezTo>
                  <a:cubicBezTo>
                    <a:pt x="0" y="16345"/>
                    <a:pt x="4672" y="21054"/>
                    <a:pt x="10469"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6" name="Vrije vorm 55">
              <a:extLst>
                <a:ext uri="{FF2B5EF4-FFF2-40B4-BE49-F238E27FC236}">
                  <a16:creationId xmlns:a16="http://schemas.microsoft.com/office/drawing/2014/main" id="{6BBD6477-652A-7847-B6AF-B50262837916}"/>
                </a:ext>
              </a:extLst>
            </p:cNvPr>
            <p:cNvSpPr/>
            <p:nvPr/>
          </p:nvSpPr>
          <p:spPr>
            <a:xfrm>
              <a:off x="10648790" y="-1543243"/>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046529FB-4822-CA45-84B5-BD560C031848}"/>
                </a:ext>
              </a:extLst>
            </p:cNvPr>
            <p:cNvSpPr/>
            <p:nvPr/>
          </p:nvSpPr>
          <p:spPr>
            <a:xfrm>
              <a:off x="10781534" y="-1371779"/>
              <a:ext cx="15096" cy="15081"/>
            </a:xfrm>
            <a:custGeom>
              <a:avLst/>
              <a:gdLst>
                <a:gd name="connsiteX0" fmla="*/ 0 w 21128"/>
                <a:gd name="connsiteY0" fmla="*/ 10554 h 21106"/>
                <a:gd name="connsiteX1" fmla="*/ 10565 w 21128"/>
                <a:gd name="connsiteY1" fmla="*/ 21107 h 21106"/>
                <a:gd name="connsiteX2" fmla="*/ 21129 w 21128"/>
                <a:gd name="connsiteY2" fmla="*/ 10553 h 21106"/>
                <a:gd name="connsiteX3" fmla="*/ 10564 w 21128"/>
                <a:gd name="connsiteY3" fmla="*/ 0 h 21106"/>
                <a:gd name="connsiteX4" fmla="*/ 10469 w 21128"/>
                <a:gd name="connsiteY4" fmla="*/ 0 h 21106"/>
                <a:gd name="connsiteX5" fmla="*/ 0 w 21128"/>
                <a:gd name="connsiteY5" fmla="*/ 10554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8" h="21106">
                  <a:moveTo>
                    <a:pt x="0" y="10554"/>
                  </a:moveTo>
                  <a:cubicBezTo>
                    <a:pt x="0" y="16382"/>
                    <a:pt x="4730" y="21107"/>
                    <a:pt x="10565" y="21107"/>
                  </a:cubicBezTo>
                  <a:cubicBezTo>
                    <a:pt x="16399" y="21107"/>
                    <a:pt x="21129" y="16382"/>
                    <a:pt x="21129" y="10553"/>
                  </a:cubicBezTo>
                  <a:cubicBezTo>
                    <a:pt x="21128" y="4725"/>
                    <a:pt x="16399" y="0"/>
                    <a:pt x="10564" y="0"/>
                  </a:cubicBezTo>
                  <a:cubicBezTo>
                    <a:pt x="10532" y="0"/>
                    <a:pt x="10501" y="0"/>
                    <a:pt x="10469" y="0"/>
                  </a:cubicBezTo>
                  <a:cubicBezTo>
                    <a:pt x="4672" y="53"/>
                    <a:pt x="0" y="4762"/>
                    <a:pt x="0" y="10554"/>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1C84C109-53A1-824E-821F-8BD685BED61F}"/>
                </a:ext>
              </a:extLst>
            </p:cNvPr>
            <p:cNvSpPr/>
            <p:nvPr/>
          </p:nvSpPr>
          <p:spPr>
            <a:xfrm>
              <a:off x="10754400" y="-1487469"/>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9D3AFB4A-6AE0-2F40-97F7-60B460C159E2}"/>
                </a:ext>
              </a:extLst>
            </p:cNvPr>
            <p:cNvSpPr/>
            <p:nvPr/>
          </p:nvSpPr>
          <p:spPr>
            <a:xfrm>
              <a:off x="10719854" y="-152578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B48D75D8-CEA6-0040-BC6C-EB246435ECB6}"/>
                </a:ext>
              </a:extLst>
            </p:cNvPr>
            <p:cNvSpPr/>
            <p:nvPr/>
          </p:nvSpPr>
          <p:spPr>
            <a:xfrm>
              <a:off x="10731619" y="-1537537"/>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55A61C73-8633-714C-89A6-352C3B653406}"/>
                </a:ext>
              </a:extLst>
            </p:cNvPr>
            <p:cNvSpPr/>
            <p:nvPr/>
          </p:nvSpPr>
          <p:spPr>
            <a:xfrm>
              <a:off x="10515571" y="-1512605"/>
              <a:ext cx="15096" cy="15081"/>
            </a:xfrm>
            <a:custGeom>
              <a:avLst/>
              <a:gdLst>
                <a:gd name="connsiteX0" fmla="*/ 10564 w 21128"/>
                <a:gd name="connsiteY0" fmla="*/ 21107 h 21106"/>
                <a:gd name="connsiteX1" fmla="*/ 21129 w 21128"/>
                <a:gd name="connsiteY1" fmla="*/ 10553 h 21106"/>
                <a:gd name="connsiteX2" fmla="*/ 10564 w 21128"/>
                <a:gd name="connsiteY2" fmla="*/ 0 h 21106"/>
                <a:gd name="connsiteX3" fmla="*/ 0 w 21128"/>
                <a:gd name="connsiteY3" fmla="*/ 10553 h 21106"/>
                <a:gd name="connsiteX4" fmla="*/ 10564 w 21128"/>
                <a:gd name="connsiteY4" fmla="*/ 21107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10564" y="21107"/>
                  </a:moveTo>
                  <a:cubicBezTo>
                    <a:pt x="16399" y="21107"/>
                    <a:pt x="21129" y="16382"/>
                    <a:pt x="21129" y="10553"/>
                  </a:cubicBezTo>
                  <a:cubicBezTo>
                    <a:pt x="21129" y="4725"/>
                    <a:pt x="16399" y="0"/>
                    <a:pt x="10564" y="0"/>
                  </a:cubicBezTo>
                  <a:cubicBezTo>
                    <a:pt x="4730" y="0"/>
                    <a:pt x="0" y="4725"/>
                    <a:pt x="0" y="10553"/>
                  </a:cubicBezTo>
                  <a:cubicBezTo>
                    <a:pt x="0" y="16382"/>
                    <a:pt x="4730" y="21107"/>
                    <a:pt x="10564" y="21107"/>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4B4465E6-89D8-1E44-8791-EE78A8A7961A}"/>
                </a:ext>
              </a:extLst>
            </p:cNvPr>
            <p:cNvSpPr/>
            <p:nvPr/>
          </p:nvSpPr>
          <p:spPr>
            <a:xfrm>
              <a:off x="10533116" y="-1504249"/>
              <a:ext cx="15096" cy="15081"/>
            </a:xfrm>
            <a:custGeom>
              <a:avLst/>
              <a:gdLst>
                <a:gd name="connsiteX0" fmla="*/ 21129 w 21128"/>
                <a:gd name="connsiteY0" fmla="*/ 10553 h 21106"/>
                <a:gd name="connsiteX1" fmla="*/ 10564 w 21128"/>
                <a:gd name="connsiteY1" fmla="*/ 21107 h 21106"/>
                <a:gd name="connsiteX2" fmla="*/ 0 w 21128"/>
                <a:gd name="connsiteY2" fmla="*/ 10553 h 21106"/>
                <a:gd name="connsiteX3" fmla="*/ 10564 w 21128"/>
                <a:gd name="connsiteY3" fmla="*/ 0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16382"/>
                    <a:pt x="16399" y="21107"/>
                    <a:pt x="10564" y="21107"/>
                  </a:cubicBezTo>
                  <a:cubicBezTo>
                    <a:pt x="4730" y="21107"/>
                    <a:pt x="0" y="16382"/>
                    <a:pt x="0" y="10553"/>
                  </a:cubicBezTo>
                  <a:cubicBezTo>
                    <a:pt x="0" y="4725"/>
                    <a:pt x="4730" y="0"/>
                    <a:pt x="10564" y="0"/>
                  </a:cubicBezTo>
                  <a:cubicBezTo>
                    <a:pt x="16399" y="0"/>
                    <a:pt x="21129" y="4725"/>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C4DC118C-0773-3D46-A17C-FA1D0D4598DE}"/>
                </a:ext>
              </a:extLst>
            </p:cNvPr>
            <p:cNvSpPr/>
            <p:nvPr/>
          </p:nvSpPr>
          <p:spPr>
            <a:xfrm>
              <a:off x="10704077" y="-1312948"/>
              <a:ext cx="15096" cy="15081"/>
            </a:xfrm>
            <a:custGeom>
              <a:avLst/>
              <a:gdLst>
                <a:gd name="connsiteX0" fmla="*/ 21129 w 21128"/>
                <a:gd name="connsiteY0" fmla="*/ 10553 h 21106"/>
                <a:gd name="connsiteX1" fmla="*/ 10564 w 21128"/>
                <a:gd name="connsiteY1" fmla="*/ 0 h 21106"/>
                <a:gd name="connsiteX2" fmla="*/ 0 w 21128"/>
                <a:gd name="connsiteY2" fmla="*/ 10553 h 21106"/>
                <a:gd name="connsiteX3" fmla="*/ 10564 w 21128"/>
                <a:gd name="connsiteY3" fmla="*/ 21107 h 21106"/>
                <a:gd name="connsiteX4" fmla="*/ 21129 w 21128"/>
                <a:gd name="connsiteY4" fmla="*/ 10553 h 2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8" h="21106">
                  <a:moveTo>
                    <a:pt x="21129" y="10553"/>
                  </a:moveTo>
                  <a:cubicBezTo>
                    <a:pt x="21129" y="4725"/>
                    <a:pt x="16399" y="0"/>
                    <a:pt x="10564" y="0"/>
                  </a:cubicBezTo>
                  <a:cubicBezTo>
                    <a:pt x="4730" y="0"/>
                    <a:pt x="0" y="4725"/>
                    <a:pt x="0" y="10553"/>
                  </a:cubicBezTo>
                  <a:cubicBezTo>
                    <a:pt x="0" y="16382"/>
                    <a:pt x="4730" y="21107"/>
                    <a:pt x="10564" y="21107"/>
                  </a:cubicBezTo>
                  <a:cubicBezTo>
                    <a:pt x="16399" y="21107"/>
                    <a:pt x="21129" y="16382"/>
                    <a:pt x="21129" y="10553"/>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A3C43E0A-6AFE-5543-ACA0-68DD69D7A7AC}"/>
                </a:ext>
              </a:extLst>
            </p:cNvPr>
            <p:cNvSpPr/>
            <p:nvPr/>
          </p:nvSpPr>
          <p:spPr>
            <a:xfrm>
              <a:off x="10412961" y="-1568515"/>
              <a:ext cx="409873" cy="550612"/>
            </a:xfrm>
            <a:custGeom>
              <a:avLst/>
              <a:gdLst>
                <a:gd name="connsiteX0" fmla="*/ 571228 w 573638"/>
                <a:gd name="connsiteY0" fmla="*/ 230370 h 770609"/>
                <a:gd name="connsiteX1" fmla="*/ 571228 w 573638"/>
                <a:gd name="connsiteY1" fmla="*/ 230370 h 770609"/>
                <a:gd name="connsiteX2" fmla="*/ 558979 w 573638"/>
                <a:gd name="connsiteY2" fmla="*/ 230341 h 770609"/>
                <a:gd name="connsiteX3" fmla="*/ 558950 w 573638"/>
                <a:gd name="connsiteY3" fmla="*/ 230370 h 770609"/>
                <a:gd name="connsiteX4" fmla="*/ 538868 w 573638"/>
                <a:gd name="connsiteY4" fmla="*/ 250432 h 770609"/>
                <a:gd name="connsiteX5" fmla="*/ 528494 w 573638"/>
                <a:gd name="connsiteY5" fmla="*/ 240163 h 770609"/>
                <a:gd name="connsiteX6" fmla="*/ 544388 w 573638"/>
                <a:gd name="connsiteY6" fmla="*/ 224190 h 770609"/>
                <a:gd name="connsiteX7" fmla="*/ 546863 w 573638"/>
                <a:gd name="connsiteY7" fmla="*/ 218010 h 770609"/>
                <a:gd name="connsiteX8" fmla="*/ 546863 w 573638"/>
                <a:gd name="connsiteY8" fmla="*/ 203749 h 770609"/>
                <a:gd name="connsiteX9" fmla="*/ 544388 w 573638"/>
                <a:gd name="connsiteY9" fmla="*/ 197664 h 770609"/>
                <a:gd name="connsiteX10" fmla="*/ 534205 w 573638"/>
                <a:gd name="connsiteY10" fmla="*/ 187491 h 770609"/>
                <a:gd name="connsiteX11" fmla="*/ 528113 w 573638"/>
                <a:gd name="connsiteY11" fmla="*/ 184924 h 770609"/>
                <a:gd name="connsiteX12" fmla="*/ 528113 w 573638"/>
                <a:gd name="connsiteY12" fmla="*/ 184924 h 770609"/>
                <a:gd name="connsiteX13" fmla="*/ 519327 w 573638"/>
                <a:gd name="connsiteY13" fmla="*/ 193449 h 770609"/>
                <a:gd name="connsiteX14" fmla="*/ 521927 w 573638"/>
                <a:gd name="connsiteY14" fmla="*/ 199756 h 770609"/>
                <a:gd name="connsiteX15" fmla="*/ 529541 w 573638"/>
                <a:gd name="connsiteY15" fmla="*/ 207362 h 770609"/>
                <a:gd name="connsiteX16" fmla="*/ 529541 w 573638"/>
                <a:gd name="connsiteY16" fmla="*/ 214683 h 770609"/>
                <a:gd name="connsiteX17" fmla="*/ 496420 w 573638"/>
                <a:gd name="connsiteY17" fmla="*/ 247769 h 770609"/>
                <a:gd name="connsiteX18" fmla="*/ 496420 w 573638"/>
                <a:gd name="connsiteY18" fmla="*/ 191864 h 770609"/>
                <a:gd name="connsiteX19" fmla="*/ 516788 w 573638"/>
                <a:gd name="connsiteY19" fmla="*/ 171518 h 770609"/>
                <a:gd name="connsiteX20" fmla="*/ 519358 w 573638"/>
                <a:gd name="connsiteY20" fmla="*/ 165338 h 770609"/>
                <a:gd name="connsiteX21" fmla="*/ 519357 w 573638"/>
                <a:gd name="connsiteY21" fmla="*/ 145657 h 770609"/>
                <a:gd name="connsiteX22" fmla="*/ 509737 w 573638"/>
                <a:gd name="connsiteY22" fmla="*/ 137868 h 770609"/>
                <a:gd name="connsiteX23" fmla="*/ 501940 w 573638"/>
                <a:gd name="connsiteY23" fmla="*/ 145657 h 770609"/>
                <a:gd name="connsiteX24" fmla="*/ 501940 w 573638"/>
                <a:gd name="connsiteY24" fmla="*/ 161820 h 770609"/>
                <a:gd name="connsiteX25" fmla="*/ 496516 w 573638"/>
                <a:gd name="connsiteY25" fmla="*/ 167240 h 770609"/>
                <a:gd name="connsiteX26" fmla="*/ 496516 w 573638"/>
                <a:gd name="connsiteY26" fmla="*/ 148795 h 770609"/>
                <a:gd name="connsiteX27" fmla="*/ 486895 w 573638"/>
                <a:gd name="connsiteY27" fmla="*/ 141006 h 770609"/>
                <a:gd name="connsiteX28" fmla="*/ 479099 w 573638"/>
                <a:gd name="connsiteY28" fmla="*/ 148795 h 770609"/>
                <a:gd name="connsiteX29" fmla="*/ 479099 w 573638"/>
                <a:gd name="connsiteY29" fmla="*/ 157637 h 770609"/>
                <a:gd name="connsiteX30" fmla="*/ 470247 w 573638"/>
                <a:gd name="connsiteY30" fmla="*/ 148890 h 770609"/>
                <a:gd name="connsiteX31" fmla="*/ 470247 w 573638"/>
                <a:gd name="connsiteY31" fmla="*/ 115803 h 770609"/>
                <a:gd name="connsiteX32" fmla="*/ 461586 w 573638"/>
                <a:gd name="connsiteY32" fmla="*/ 107151 h 770609"/>
                <a:gd name="connsiteX33" fmla="*/ 452926 w 573638"/>
                <a:gd name="connsiteY33" fmla="*/ 115803 h 770609"/>
                <a:gd name="connsiteX34" fmla="*/ 452926 w 573638"/>
                <a:gd name="connsiteY34" fmla="*/ 152408 h 770609"/>
                <a:gd name="connsiteX35" fmla="*/ 455495 w 573638"/>
                <a:gd name="connsiteY35" fmla="*/ 158588 h 770609"/>
                <a:gd name="connsiteX36" fmla="*/ 479003 w 573638"/>
                <a:gd name="connsiteY36" fmla="*/ 182167 h 770609"/>
                <a:gd name="connsiteX37" fmla="*/ 479003 w 573638"/>
                <a:gd name="connsiteY37" fmla="*/ 264978 h 770609"/>
                <a:gd name="connsiteX38" fmla="*/ 457208 w 573638"/>
                <a:gd name="connsiteY38" fmla="*/ 286846 h 770609"/>
                <a:gd name="connsiteX39" fmla="*/ 457208 w 573638"/>
                <a:gd name="connsiteY39" fmla="*/ 217155 h 770609"/>
                <a:gd name="connsiteX40" fmla="*/ 447588 w 573638"/>
                <a:gd name="connsiteY40" fmla="*/ 209366 h 770609"/>
                <a:gd name="connsiteX41" fmla="*/ 439791 w 573638"/>
                <a:gd name="connsiteY41" fmla="*/ 217155 h 770609"/>
                <a:gd name="connsiteX42" fmla="*/ 439791 w 573638"/>
                <a:gd name="connsiteY42" fmla="*/ 245678 h 770609"/>
                <a:gd name="connsiteX43" fmla="*/ 410192 w 573638"/>
                <a:gd name="connsiteY43" fmla="*/ 216109 h 770609"/>
                <a:gd name="connsiteX44" fmla="*/ 428085 w 573638"/>
                <a:gd name="connsiteY44" fmla="*/ 198139 h 770609"/>
                <a:gd name="connsiteX45" fmla="*/ 430655 w 573638"/>
                <a:gd name="connsiteY45" fmla="*/ 192055 h 770609"/>
                <a:gd name="connsiteX46" fmla="*/ 430655 w 573638"/>
                <a:gd name="connsiteY46" fmla="*/ 139287 h 770609"/>
                <a:gd name="connsiteX47" fmla="*/ 421994 w 573638"/>
                <a:gd name="connsiteY47" fmla="*/ 130635 h 770609"/>
                <a:gd name="connsiteX48" fmla="*/ 413333 w 573638"/>
                <a:gd name="connsiteY48" fmla="*/ 139287 h 770609"/>
                <a:gd name="connsiteX49" fmla="*/ 413333 w 573638"/>
                <a:gd name="connsiteY49" fmla="*/ 188442 h 770609"/>
                <a:gd name="connsiteX50" fmla="*/ 390491 w 573638"/>
                <a:gd name="connsiteY50" fmla="*/ 211165 h 770609"/>
                <a:gd name="connsiteX51" fmla="*/ 389825 w 573638"/>
                <a:gd name="connsiteY51" fmla="*/ 212211 h 770609"/>
                <a:gd name="connsiteX52" fmla="*/ 378975 w 573638"/>
                <a:gd name="connsiteY52" fmla="*/ 223145 h 770609"/>
                <a:gd name="connsiteX53" fmla="*/ 378946 w 573638"/>
                <a:gd name="connsiteY53" fmla="*/ 235380 h 770609"/>
                <a:gd name="connsiteX54" fmla="*/ 378975 w 573638"/>
                <a:gd name="connsiteY54" fmla="*/ 235409 h 770609"/>
                <a:gd name="connsiteX55" fmla="*/ 391252 w 573638"/>
                <a:gd name="connsiteY55" fmla="*/ 235409 h 770609"/>
                <a:gd name="connsiteX56" fmla="*/ 398105 w 573638"/>
                <a:gd name="connsiteY56" fmla="*/ 228564 h 770609"/>
                <a:gd name="connsiteX57" fmla="*/ 439791 w 573638"/>
                <a:gd name="connsiteY57" fmla="*/ 270207 h 770609"/>
                <a:gd name="connsiteX58" fmla="*/ 397724 w 573638"/>
                <a:gd name="connsiteY58" fmla="*/ 312231 h 770609"/>
                <a:gd name="connsiteX59" fmla="*/ 388207 w 573638"/>
                <a:gd name="connsiteY59" fmla="*/ 302724 h 770609"/>
                <a:gd name="connsiteX60" fmla="*/ 375929 w 573638"/>
                <a:gd name="connsiteY60" fmla="*/ 302724 h 770609"/>
                <a:gd name="connsiteX61" fmla="*/ 375929 w 573638"/>
                <a:gd name="connsiteY61" fmla="*/ 314988 h 770609"/>
                <a:gd name="connsiteX62" fmla="*/ 391443 w 573638"/>
                <a:gd name="connsiteY62" fmla="*/ 330581 h 770609"/>
                <a:gd name="connsiteX63" fmla="*/ 403720 w 573638"/>
                <a:gd name="connsiteY63" fmla="*/ 330581 h 770609"/>
                <a:gd name="connsiteX64" fmla="*/ 407813 w 573638"/>
                <a:gd name="connsiteY64" fmla="*/ 326493 h 770609"/>
                <a:gd name="connsiteX65" fmla="*/ 413428 w 573638"/>
                <a:gd name="connsiteY65" fmla="*/ 332197 h 770609"/>
                <a:gd name="connsiteX66" fmla="*/ 413428 w 573638"/>
                <a:gd name="connsiteY66" fmla="*/ 339518 h 770609"/>
                <a:gd name="connsiteX67" fmla="*/ 423048 w 573638"/>
                <a:gd name="connsiteY67" fmla="*/ 347307 h 770609"/>
                <a:gd name="connsiteX68" fmla="*/ 430845 w 573638"/>
                <a:gd name="connsiteY68" fmla="*/ 339518 h 770609"/>
                <a:gd name="connsiteX69" fmla="*/ 430845 w 573638"/>
                <a:gd name="connsiteY69" fmla="*/ 328775 h 770609"/>
                <a:gd name="connsiteX70" fmla="*/ 428275 w 573638"/>
                <a:gd name="connsiteY70" fmla="*/ 322595 h 770609"/>
                <a:gd name="connsiteX71" fmla="*/ 420090 w 573638"/>
                <a:gd name="connsiteY71" fmla="*/ 314418 h 770609"/>
                <a:gd name="connsiteX72" fmla="*/ 439696 w 573638"/>
                <a:gd name="connsiteY72" fmla="*/ 294832 h 770609"/>
                <a:gd name="connsiteX73" fmla="*/ 439696 w 573638"/>
                <a:gd name="connsiteY73" fmla="*/ 370133 h 770609"/>
                <a:gd name="connsiteX74" fmla="*/ 411144 w 573638"/>
                <a:gd name="connsiteY74" fmla="*/ 398656 h 770609"/>
                <a:gd name="connsiteX75" fmla="*/ 390015 w 573638"/>
                <a:gd name="connsiteY75" fmla="*/ 398656 h 770609"/>
                <a:gd name="connsiteX76" fmla="*/ 397344 w 573638"/>
                <a:gd name="connsiteY76" fmla="*/ 391335 h 770609"/>
                <a:gd name="connsiteX77" fmla="*/ 397373 w 573638"/>
                <a:gd name="connsiteY77" fmla="*/ 379099 h 770609"/>
                <a:gd name="connsiteX78" fmla="*/ 397344 w 573638"/>
                <a:gd name="connsiteY78" fmla="*/ 379070 h 770609"/>
                <a:gd name="connsiteX79" fmla="*/ 353944 w 573638"/>
                <a:gd name="connsiteY79" fmla="*/ 335715 h 770609"/>
                <a:gd name="connsiteX80" fmla="*/ 353944 w 573638"/>
                <a:gd name="connsiteY80" fmla="*/ 302629 h 770609"/>
                <a:gd name="connsiteX81" fmla="*/ 400580 w 573638"/>
                <a:gd name="connsiteY81" fmla="*/ 256136 h 770609"/>
                <a:gd name="connsiteX82" fmla="*/ 400385 w 573638"/>
                <a:gd name="connsiteY82" fmla="*/ 243767 h 770609"/>
                <a:gd name="connsiteX83" fmla="*/ 394488 w 573638"/>
                <a:gd name="connsiteY83" fmla="*/ 241304 h 770609"/>
                <a:gd name="connsiteX84" fmla="*/ 394488 w 573638"/>
                <a:gd name="connsiteY84" fmla="*/ 241304 h 770609"/>
                <a:gd name="connsiteX85" fmla="*/ 388302 w 573638"/>
                <a:gd name="connsiteY85" fmla="*/ 243871 h 770609"/>
                <a:gd name="connsiteX86" fmla="*/ 354039 w 573638"/>
                <a:gd name="connsiteY86" fmla="*/ 278099 h 770609"/>
                <a:gd name="connsiteX87" fmla="*/ 354039 w 573638"/>
                <a:gd name="connsiteY87" fmla="*/ 260985 h 770609"/>
                <a:gd name="connsiteX88" fmla="*/ 344419 w 573638"/>
                <a:gd name="connsiteY88" fmla="*/ 253196 h 770609"/>
                <a:gd name="connsiteX89" fmla="*/ 336622 w 573638"/>
                <a:gd name="connsiteY89" fmla="*/ 260985 h 770609"/>
                <a:gd name="connsiteX90" fmla="*/ 336622 w 573638"/>
                <a:gd name="connsiteY90" fmla="*/ 310235 h 770609"/>
                <a:gd name="connsiteX91" fmla="*/ 329199 w 573638"/>
                <a:gd name="connsiteY91" fmla="*/ 302724 h 770609"/>
                <a:gd name="connsiteX92" fmla="*/ 329199 w 573638"/>
                <a:gd name="connsiteY92" fmla="*/ 283708 h 770609"/>
                <a:gd name="connsiteX93" fmla="*/ 321402 w 573638"/>
                <a:gd name="connsiteY93" fmla="*/ 274098 h 770609"/>
                <a:gd name="connsiteX94" fmla="*/ 311782 w 573638"/>
                <a:gd name="connsiteY94" fmla="*/ 281887 h 770609"/>
                <a:gd name="connsiteX95" fmla="*/ 311782 w 573638"/>
                <a:gd name="connsiteY95" fmla="*/ 283708 h 770609"/>
                <a:gd name="connsiteX96" fmla="*/ 311782 w 573638"/>
                <a:gd name="connsiteY96" fmla="*/ 305956 h 770609"/>
                <a:gd name="connsiteX97" fmla="*/ 314351 w 573638"/>
                <a:gd name="connsiteY97" fmla="*/ 312136 h 770609"/>
                <a:gd name="connsiteX98" fmla="*/ 336622 w 573638"/>
                <a:gd name="connsiteY98" fmla="*/ 334384 h 770609"/>
                <a:gd name="connsiteX99" fmla="*/ 336622 w 573638"/>
                <a:gd name="connsiteY99" fmla="*/ 338758 h 770609"/>
                <a:gd name="connsiteX100" fmla="*/ 339192 w 573638"/>
                <a:gd name="connsiteY100" fmla="*/ 344938 h 770609"/>
                <a:gd name="connsiteX101" fmla="*/ 353087 w 573638"/>
                <a:gd name="connsiteY101" fmla="*/ 358724 h 770609"/>
                <a:gd name="connsiteX102" fmla="*/ 323678 w 573638"/>
                <a:gd name="connsiteY102" fmla="*/ 388102 h 770609"/>
                <a:gd name="connsiteX103" fmla="*/ 323649 w 573638"/>
                <a:gd name="connsiteY103" fmla="*/ 400338 h 770609"/>
                <a:gd name="connsiteX104" fmla="*/ 323678 w 573638"/>
                <a:gd name="connsiteY104" fmla="*/ 400367 h 770609"/>
                <a:gd name="connsiteX105" fmla="*/ 335956 w 573638"/>
                <a:gd name="connsiteY105" fmla="*/ 400367 h 770609"/>
                <a:gd name="connsiteX106" fmla="*/ 365365 w 573638"/>
                <a:gd name="connsiteY106" fmla="*/ 370989 h 770609"/>
                <a:gd name="connsiteX107" fmla="*/ 378975 w 573638"/>
                <a:gd name="connsiteY107" fmla="*/ 384680 h 770609"/>
                <a:gd name="connsiteX108" fmla="*/ 299314 w 573638"/>
                <a:gd name="connsiteY108" fmla="*/ 465114 h 770609"/>
                <a:gd name="connsiteX109" fmla="*/ 299314 w 573638"/>
                <a:gd name="connsiteY109" fmla="*/ 276007 h 770609"/>
                <a:gd name="connsiteX110" fmla="*/ 403340 w 573638"/>
                <a:gd name="connsiteY110" fmla="*/ 172088 h 770609"/>
                <a:gd name="connsiteX111" fmla="*/ 405909 w 573638"/>
                <a:gd name="connsiteY111" fmla="*/ 165908 h 770609"/>
                <a:gd name="connsiteX112" fmla="*/ 405909 w 573638"/>
                <a:gd name="connsiteY112" fmla="*/ 118370 h 770609"/>
                <a:gd name="connsiteX113" fmla="*/ 430845 w 573638"/>
                <a:gd name="connsiteY113" fmla="*/ 93365 h 770609"/>
                <a:gd name="connsiteX114" fmla="*/ 430874 w 573638"/>
                <a:gd name="connsiteY114" fmla="*/ 81129 h 770609"/>
                <a:gd name="connsiteX115" fmla="*/ 430845 w 573638"/>
                <a:gd name="connsiteY115" fmla="*/ 81100 h 770609"/>
                <a:gd name="connsiteX116" fmla="*/ 424754 w 573638"/>
                <a:gd name="connsiteY116" fmla="*/ 78533 h 770609"/>
                <a:gd name="connsiteX117" fmla="*/ 424754 w 573638"/>
                <a:gd name="connsiteY117" fmla="*/ 78533 h 770609"/>
                <a:gd name="connsiteX118" fmla="*/ 418568 w 573638"/>
                <a:gd name="connsiteY118" fmla="*/ 81100 h 770609"/>
                <a:gd name="connsiteX119" fmla="*/ 405909 w 573638"/>
                <a:gd name="connsiteY119" fmla="*/ 93745 h 770609"/>
                <a:gd name="connsiteX120" fmla="*/ 405909 w 573638"/>
                <a:gd name="connsiteY120" fmla="*/ 68930 h 770609"/>
                <a:gd name="connsiteX121" fmla="*/ 403340 w 573638"/>
                <a:gd name="connsiteY121" fmla="*/ 62846 h 770609"/>
                <a:gd name="connsiteX122" fmla="*/ 382687 w 573638"/>
                <a:gd name="connsiteY122" fmla="*/ 42119 h 770609"/>
                <a:gd name="connsiteX123" fmla="*/ 376500 w 573638"/>
                <a:gd name="connsiteY123" fmla="*/ 39647 h 770609"/>
                <a:gd name="connsiteX124" fmla="*/ 376500 w 573638"/>
                <a:gd name="connsiteY124" fmla="*/ 39647 h 770609"/>
                <a:gd name="connsiteX125" fmla="*/ 367810 w 573638"/>
                <a:gd name="connsiteY125" fmla="*/ 48269 h 770609"/>
                <a:gd name="connsiteX126" fmla="*/ 370409 w 573638"/>
                <a:gd name="connsiteY126" fmla="*/ 54479 h 770609"/>
                <a:gd name="connsiteX127" fmla="*/ 388492 w 573638"/>
                <a:gd name="connsiteY127" fmla="*/ 72543 h 770609"/>
                <a:gd name="connsiteX128" fmla="*/ 388492 w 573638"/>
                <a:gd name="connsiteY128" fmla="*/ 162296 h 770609"/>
                <a:gd name="connsiteX129" fmla="*/ 343855 w 573638"/>
                <a:gd name="connsiteY129" fmla="*/ 206982 h 770609"/>
                <a:gd name="connsiteX130" fmla="*/ 343855 w 573638"/>
                <a:gd name="connsiteY130" fmla="*/ 161155 h 770609"/>
                <a:gd name="connsiteX131" fmla="*/ 379832 w 573638"/>
                <a:gd name="connsiteY131" fmla="*/ 125216 h 770609"/>
                <a:gd name="connsiteX132" fmla="*/ 382401 w 573638"/>
                <a:gd name="connsiteY132" fmla="*/ 119131 h 770609"/>
                <a:gd name="connsiteX133" fmla="*/ 382401 w 573638"/>
                <a:gd name="connsiteY133" fmla="*/ 96788 h 770609"/>
                <a:gd name="connsiteX134" fmla="*/ 372781 w 573638"/>
                <a:gd name="connsiteY134" fmla="*/ 88999 h 770609"/>
                <a:gd name="connsiteX135" fmla="*/ 364984 w 573638"/>
                <a:gd name="connsiteY135" fmla="*/ 96788 h 770609"/>
                <a:gd name="connsiteX136" fmla="*/ 364984 w 573638"/>
                <a:gd name="connsiteY136" fmla="*/ 115803 h 770609"/>
                <a:gd name="connsiteX137" fmla="*/ 349851 w 573638"/>
                <a:gd name="connsiteY137" fmla="*/ 130920 h 770609"/>
                <a:gd name="connsiteX138" fmla="*/ 349851 w 573638"/>
                <a:gd name="connsiteY138" fmla="*/ 70452 h 770609"/>
                <a:gd name="connsiteX139" fmla="*/ 340231 w 573638"/>
                <a:gd name="connsiteY139" fmla="*/ 62663 h 770609"/>
                <a:gd name="connsiteX140" fmla="*/ 332434 w 573638"/>
                <a:gd name="connsiteY140" fmla="*/ 70452 h 770609"/>
                <a:gd name="connsiteX141" fmla="*/ 332434 w 573638"/>
                <a:gd name="connsiteY141" fmla="*/ 148129 h 770609"/>
                <a:gd name="connsiteX142" fmla="*/ 329008 w 573638"/>
                <a:gd name="connsiteY142" fmla="*/ 151552 h 770609"/>
                <a:gd name="connsiteX143" fmla="*/ 326438 w 573638"/>
                <a:gd name="connsiteY143" fmla="*/ 157732 h 770609"/>
                <a:gd name="connsiteX144" fmla="*/ 326439 w 573638"/>
                <a:gd name="connsiteY144" fmla="*/ 224285 h 770609"/>
                <a:gd name="connsiteX145" fmla="*/ 299314 w 573638"/>
                <a:gd name="connsiteY145" fmla="*/ 251477 h 770609"/>
                <a:gd name="connsiteX146" fmla="*/ 299314 w 573638"/>
                <a:gd name="connsiteY146" fmla="*/ 84143 h 770609"/>
                <a:gd name="connsiteX147" fmla="*/ 299314 w 573638"/>
                <a:gd name="connsiteY147" fmla="*/ 83097 h 770609"/>
                <a:gd name="connsiteX148" fmla="*/ 319015 w 573638"/>
                <a:gd name="connsiteY148" fmla="*/ 62560 h 770609"/>
                <a:gd name="connsiteX149" fmla="*/ 321585 w 573638"/>
                <a:gd name="connsiteY149" fmla="*/ 56380 h 770609"/>
                <a:gd name="connsiteX150" fmla="*/ 319015 w 573638"/>
                <a:gd name="connsiteY150" fmla="*/ 50200 h 770609"/>
                <a:gd name="connsiteX151" fmla="*/ 312924 w 573638"/>
                <a:gd name="connsiteY151" fmla="*/ 47728 h 770609"/>
                <a:gd name="connsiteX152" fmla="*/ 312924 w 573638"/>
                <a:gd name="connsiteY152" fmla="*/ 47728 h 770609"/>
                <a:gd name="connsiteX153" fmla="*/ 306737 w 573638"/>
                <a:gd name="connsiteY153" fmla="*/ 50200 h 770609"/>
                <a:gd name="connsiteX154" fmla="*/ 288749 w 573638"/>
                <a:gd name="connsiteY154" fmla="*/ 68170 h 770609"/>
                <a:gd name="connsiteX155" fmla="*/ 237736 w 573638"/>
                <a:gd name="connsiteY155" fmla="*/ 17209 h 770609"/>
                <a:gd name="connsiteX156" fmla="*/ 221175 w 573638"/>
                <a:gd name="connsiteY156" fmla="*/ 15593 h 770609"/>
                <a:gd name="connsiteX157" fmla="*/ 222698 w 573638"/>
                <a:gd name="connsiteY157" fmla="*/ 10553 h 770609"/>
                <a:gd name="connsiteX158" fmla="*/ 212134 w 573638"/>
                <a:gd name="connsiteY158" fmla="*/ 0 h 770609"/>
                <a:gd name="connsiteX159" fmla="*/ 201569 w 573638"/>
                <a:gd name="connsiteY159" fmla="*/ 10553 h 770609"/>
                <a:gd name="connsiteX160" fmla="*/ 212134 w 573638"/>
                <a:gd name="connsiteY160" fmla="*/ 21107 h 770609"/>
                <a:gd name="connsiteX161" fmla="*/ 217083 w 573638"/>
                <a:gd name="connsiteY161" fmla="*/ 19681 h 770609"/>
                <a:gd name="connsiteX162" fmla="*/ 218796 w 573638"/>
                <a:gd name="connsiteY162" fmla="*/ 36129 h 770609"/>
                <a:gd name="connsiteX163" fmla="*/ 271903 w 573638"/>
                <a:gd name="connsiteY163" fmla="*/ 89372 h 770609"/>
                <a:gd name="connsiteX164" fmla="*/ 271903 w 573638"/>
                <a:gd name="connsiteY164" fmla="*/ 132917 h 770609"/>
                <a:gd name="connsiteX165" fmla="*/ 235547 w 573638"/>
                <a:gd name="connsiteY165" fmla="*/ 96598 h 770609"/>
                <a:gd name="connsiteX166" fmla="*/ 235547 w 573638"/>
                <a:gd name="connsiteY166" fmla="*/ 64272 h 770609"/>
                <a:gd name="connsiteX167" fmla="*/ 227750 w 573638"/>
                <a:gd name="connsiteY167" fmla="*/ 54661 h 770609"/>
                <a:gd name="connsiteX168" fmla="*/ 218130 w 573638"/>
                <a:gd name="connsiteY168" fmla="*/ 62450 h 770609"/>
                <a:gd name="connsiteX169" fmla="*/ 218130 w 573638"/>
                <a:gd name="connsiteY169" fmla="*/ 64272 h 770609"/>
                <a:gd name="connsiteX170" fmla="*/ 218130 w 573638"/>
                <a:gd name="connsiteY170" fmla="*/ 91464 h 770609"/>
                <a:gd name="connsiteX171" fmla="*/ 201474 w 573638"/>
                <a:gd name="connsiteY171" fmla="*/ 91464 h 770609"/>
                <a:gd name="connsiteX172" fmla="*/ 193677 w 573638"/>
                <a:gd name="connsiteY172" fmla="*/ 101074 h 770609"/>
                <a:gd name="connsiteX173" fmla="*/ 201474 w 573638"/>
                <a:gd name="connsiteY173" fmla="*/ 108863 h 770609"/>
                <a:gd name="connsiteX174" fmla="*/ 223174 w 573638"/>
                <a:gd name="connsiteY174" fmla="*/ 108863 h 770609"/>
                <a:gd name="connsiteX175" fmla="*/ 271903 w 573638"/>
                <a:gd name="connsiteY175" fmla="*/ 157637 h 770609"/>
                <a:gd name="connsiteX176" fmla="*/ 271903 w 573638"/>
                <a:gd name="connsiteY176" fmla="*/ 209453 h 770609"/>
                <a:gd name="connsiteX177" fmla="*/ 234500 w 573638"/>
                <a:gd name="connsiteY177" fmla="*/ 172088 h 770609"/>
                <a:gd name="connsiteX178" fmla="*/ 228409 w 573638"/>
                <a:gd name="connsiteY178" fmla="*/ 169521 h 770609"/>
                <a:gd name="connsiteX179" fmla="*/ 203092 w 573638"/>
                <a:gd name="connsiteY179" fmla="*/ 169521 h 770609"/>
                <a:gd name="connsiteX180" fmla="*/ 162548 w 573638"/>
                <a:gd name="connsiteY180" fmla="*/ 129114 h 770609"/>
                <a:gd name="connsiteX181" fmla="*/ 162548 w 573638"/>
                <a:gd name="connsiteY181" fmla="*/ 111049 h 770609"/>
                <a:gd name="connsiteX182" fmla="*/ 153887 w 573638"/>
                <a:gd name="connsiteY182" fmla="*/ 102397 h 770609"/>
                <a:gd name="connsiteX183" fmla="*/ 145226 w 573638"/>
                <a:gd name="connsiteY183" fmla="*/ 111049 h 770609"/>
                <a:gd name="connsiteX184" fmla="*/ 145226 w 573638"/>
                <a:gd name="connsiteY184" fmla="*/ 132822 h 770609"/>
                <a:gd name="connsiteX185" fmla="*/ 147701 w 573638"/>
                <a:gd name="connsiteY185" fmla="*/ 139002 h 770609"/>
                <a:gd name="connsiteX186" fmla="*/ 193384 w 573638"/>
                <a:gd name="connsiteY186" fmla="*/ 184543 h 770609"/>
                <a:gd name="connsiteX187" fmla="*/ 199476 w 573638"/>
                <a:gd name="connsiteY187" fmla="*/ 187111 h 770609"/>
                <a:gd name="connsiteX188" fmla="*/ 224792 w 573638"/>
                <a:gd name="connsiteY188" fmla="*/ 187111 h 770609"/>
                <a:gd name="connsiteX189" fmla="*/ 272379 w 573638"/>
                <a:gd name="connsiteY189" fmla="*/ 234649 h 770609"/>
                <a:gd name="connsiteX190" fmla="*/ 272379 w 573638"/>
                <a:gd name="connsiteY190" fmla="*/ 366805 h 770609"/>
                <a:gd name="connsiteX191" fmla="*/ 251726 w 573638"/>
                <a:gd name="connsiteY191" fmla="*/ 346364 h 770609"/>
                <a:gd name="connsiteX192" fmla="*/ 261244 w 573638"/>
                <a:gd name="connsiteY192" fmla="*/ 336856 h 770609"/>
                <a:gd name="connsiteX193" fmla="*/ 260097 w 573638"/>
                <a:gd name="connsiteY193" fmla="*/ 324539 h 770609"/>
                <a:gd name="connsiteX194" fmla="*/ 248966 w 573638"/>
                <a:gd name="connsiteY194" fmla="*/ 324496 h 770609"/>
                <a:gd name="connsiteX195" fmla="*/ 247444 w 573638"/>
                <a:gd name="connsiteY195" fmla="*/ 326112 h 770609"/>
                <a:gd name="connsiteX196" fmla="*/ 236118 w 573638"/>
                <a:gd name="connsiteY196" fmla="*/ 314798 h 770609"/>
                <a:gd name="connsiteX197" fmla="*/ 223840 w 573638"/>
                <a:gd name="connsiteY197" fmla="*/ 314798 h 770609"/>
                <a:gd name="connsiteX198" fmla="*/ 223811 w 573638"/>
                <a:gd name="connsiteY198" fmla="*/ 327034 h 770609"/>
                <a:gd name="connsiteX199" fmla="*/ 223840 w 573638"/>
                <a:gd name="connsiteY199" fmla="*/ 327063 h 770609"/>
                <a:gd name="connsiteX200" fmla="*/ 235832 w 573638"/>
                <a:gd name="connsiteY200" fmla="*/ 338282 h 770609"/>
                <a:gd name="connsiteX201" fmla="*/ 233548 w 573638"/>
                <a:gd name="connsiteY201" fmla="*/ 340564 h 770609"/>
                <a:gd name="connsiteX202" fmla="*/ 230978 w 573638"/>
                <a:gd name="connsiteY202" fmla="*/ 346649 h 770609"/>
                <a:gd name="connsiteX203" fmla="*/ 233548 w 573638"/>
                <a:gd name="connsiteY203" fmla="*/ 352829 h 770609"/>
                <a:gd name="connsiteX204" fmla="*/ 247729 w 573638"/>
                <a:gd name="connsiteY204" fmla="*/ 366995 h 770609"/>
                <a:gd name="connsiteX205" fmla="*/ 195193 w 573638"/>
                <a:gd name="connsiteY205" fmla="*/ 366995 h 770609"/>
                <a:gd name="connsiteX206" fmla="*/ 183296 w 573638"/>
                <a:gd name="connsiteY206" fmla="*/ 355111 h 770609"/>
                <a:gd name="connsiteX207" fmla="*/ 183296 w 573638"/>
                <a:gd name="connsiteY207" fmla="*/ 307572 h 770609"/>
                <a:gd name="connsiteX208" fmla="*/ 212895 w 573638"/>
                <a:gd name="connsiteY208" fmla="*/ 278004 h 770609"/>
                <a:gd name="connsiteX209" fmla="*/ 232692 w 573638"/>
                <a:gd name="connsiteY209" fmla="*/ 278004 h 770609"/>
                <a:gd name="connsiteX210" fmla="*/ 240210 w 573638"/>
                <a:gd name="connsiteY210" fmla="*/ 273725 h 770609"/>
                <a:gd name="connsiteX211" fmla="*/ 261244 w 573638"/>
                <a:gd name="connsiteY211" fmla="*/ 252713 h 770609"/>
                <a:gd name="connsiteX212" fmla="*/ 261273 w 573638"/>
                <a:gd name="connsiteY212" fmla="*/ 240478 h 770609"/>
                <a:gd name="connsiteX213" fmla="*/ 261244 w 573638"/>
                <a:gd name="connsiteY213" fmla="*/ 240448 h 770609"/>
                <a:gd name="connsiteX214" fmla="*/ 248966 w 573638"/>
                <a:gd name="connsiteY214" fmla="*/ 240448 h 770609"/>
                <a:gd name="connsiteX215" fmla="*/ 241828 w 573638"/>
                <a:gd name="connsiteY215" fmla="*/ 247674 h 770609"/>
                <a:gd name="connsiteX216" fmla="*/ 241828 w 573638"/>
                <a:gd name="connsiteY216" fmla="*/ 237026 h 770609"/>
                <a:gd name="connsiteX217" fmla="*/ 232208 w 573638"/>
                <a:gd name="connsiteY217" fmla="*/ 229237 h 770609"/>
                <a:gd name="connsiteX218" fmla="*/ 224411 w 573638"/>
                <a:gd name="connsiteY218" fmla="*/ 237026 h 770609"/>
                <a:gd name="connsiteX219" fmla="*/ 224411 w 573638"/>
                <a:gd name="connsiteY219" fmla="*/ 260510 h 770609"/>
                <a:gd name="connsiteX220" fmla="*/ 209469 w 573638"/>
                <a:gd name="connsiteY220" fmla="*/ 260510 h 770609"/>
                <a:gd name="connsiteX221" fmla="*/ 203283 w 573638"/>
                <a:gd name="connsiteY221" fmla="*/ 263077 h 770609"/>
                <a:gd name="connsiteX222" fmla="*/ 183486 w 573638"/>
                <a:gd name="connsiteY222" fmla="*/ 282853 h 770609"/>
                <a:gd name="connsiteX223" fmla="*/ 183486 w 573638"/>
                <a:gd name="connsiteY223" fmla="*/ 219246 h 770609"/>
                <a:gd name="connsiteX224" fmla="*/ 194622 w 573638"/>
                <a:gd name="connsiteY224" fmla="*/ 207742 h 770609"/>
                <a:gd name="connsiteX225" fmla="*/ 197096 w 573638"/>
                <a:gd name="connsiteY225" fmla="*/ 201562 h 770609"/>
                <a:gd name="connsiteX226" fmla="*/ 188627 w 573638"/>
                <a:gd name="connsiteY226" fmla="*/ 192910 h 770609"/>
                <a:gd name="connsiteX227" fmla="*/ 188435 w 573638"/>
                <a:gd name="connsiteY227" fmla="*/ 192910 h 770609"/>
                <a:gd name="connsiteX228" fmla="*/ 188435 w 573638"/>
                <a:gd name="connsiteY228" fmla="*/ 192910 h 770609"/>
                <a:gd name="connsiteX229" fmla="*/ 182249 w 573638"/>
                <a:gd name="connsiteY229" fmla="*/ 195382 h 770609"/>
                <a:gd name="connsiteX230" fmla="*/ 168258 w 573638"/>
                <a:gd name="connsiteY230" fmla="*/ 209453 h 770609"/>
                <a:gd name="connsiteX231" fmla="*/ 165689 w 573638"/>
                <a:gd name="connsiteY231" fmla="*/ 215633 h 770609"/>
                <a:gd name="connsiteX232" fmla="*/ 165689 w 573638"/>
                <a:gd name="connsiteY232" fmla="*/ 235980 h 770609"/>
                <a:gd name="connsiteX233" fmla="*/ 156171 w 573638"/>
                <a:gd name="connsiteY233" fmla="*/ 226472 h 770609"/>
                <a:gd name="connsiteX234" fmla="*/ 143894 w 573638"/>
                <a:gd name="connsiteY234" fmla="*/ 226472 h 770609"/>
                <a:gd name="connsiteX235" fmla="*/ 143894 w 573638"/>
                <a:gd name="connsiteY235" fmla="*/ 238737 h 770609"/>
                <a:gd name="connsiteX236" fmla="*/ 166069 w 573638"/>
                <a:gd name="connsiteY236" fmla="*/ 260510 h 770609"/>
                <a:gd name="connsiteX237" fmla="*/ 166069 w 573638"/>
                <a:gd name="connsiteY237" fmla="*/ 297019 h 770609"/>
                <a:gd name="connsiteX238" fmla="*/ 123526 w 573638"/>
                <a:gd name="connsiteY238" fmla="*/ 254520 h 770609"/>
                <a:gd name="connsiteX239" fmla="*/ 123526 w 573638"/>
                <a:gd name="connsiteY239" fmla="*/ 216489 h 770609"/>
                <a:gd name="connsiteX240" fmla="*/ 153316 w 573638"/>
                <a:gd name="connsiteY240" fmla="*/ 186160 h 770609"/>
                <a:gd name="connsiteX241" fmla="*/ 155886 w 573638"/>
                <a:gd name="connsiteY241" fmla="*/ 179980 h 770609"/>
                <a:gd name="connsiteX242" fmla="*/ 155886 w 573638"/>
                <a:gd name="connsiteY242" fmla="*/ 158207 h 770609"/>
                <a:gd name="connsiteX243" fmla="*/ 146265 w 573638"/>
                <a:gd name="connsiteY243" fmla="*/ 150418 h 770609"/>
                <a:gd name="connsiteX244" fmla="*/ 138469 w 573638"/>
                <a:gd name="connsiteY244" fmla="*/ 158207 h 770609"/>
                <a:gd name="connsiteX245" fmla="*/ 138469 w 573638"/>
                <a:gd name="connsiteY245" fmla="*/ 177223 h 770609"/>
                <a:gd name="connsiteX246" fmla="*/ 133329 w 573638"/>
                <a:gd name="connsiteY246" fmla="*/ 182357 h 770609"/>
                <a:gd name="connsiteX247" fmla="*/ 133329 w 573638"/>
                <a:gd name="connsiteY247" fmla="*/ 131301 h 770609"/>
                <a:gd name="connsiteX248" fmla="*/ 130760 w 573638"/>
                <a:gd name="connsiteY248" fmla="*/ 125216 h 770609"/>
                <a:gd name="connsiteX249" fmla="*/ 117054 w 573638"/>
                <a:gd name="connsiteY249" fmla="*/ 111430 h 770609"/>
                <a:gd name="connsiteX250" fmla="*/ 104777 w 573638"/>
                <a:gd name="connsiteY250" fmla="*/ 111430 h 770609"/>
                <a:gd name="connsiteX251" fmla="*/ 104748 w 573638"/>
                <a:gd name="connsiteY251" fmla="*/ 123665 h 770609"/>
                <a:gd name="connsiteX252" fmla="*/ 104777 w 573638"/>
                <a:gd name="connsiteY252" fmla="*/ 123695 h 770609"/>
                <a:gd name="connsiteX253" fmla="*/ 115912 w 573638"/>
                <a:gd name="connsiteY253" fmla="*/ 134914 h 770609"/>
                <a:gd name="connsiteX254" fmla="*/ 115912 w 573638"/>
                <a:gd name="connsiteY254" fmla="*/ 176652 h 770609"/>
                <a:gd name="connsiteX255" fmla="*/ 78889 w 573638"/>
                <a:gd name="connsiteY255" fmla="*/ 139572 h 770609"/>
                <a:gd name="connsiteX256" fmla="*/ 72703 w 573638"/>
                <a:gd name="connsiteY256" fmla="*/ 137100 h 770609"/>
                <a:gd name="connsiteX257" fmla="*/ 72703 w 573638"/>
                <a:gd name="connsiteY257" fmla="*/ 137100 h 770609"/>
                <a:gd name="connsiteX258" fmla="*/ 66612 w 573638"/>
                <a:gd name="connsiteY258" fmla="*/ 139572 h 770609"/>
                <a:gd name="connsiteX259" fmla="*/ 64042 w 573638"/>
                <a:gd name="connsiteY259" fmla="*/ 145752 h 770609"/>
                <a:gd name="connsiteX260" fmla="*/ 66612 w 573638"/>
                <a:gd name="connsiteY260" fmla="*/ 151837 h 770609"/>
                <a:gd name="connsiteX261" fmla="*/ 114865 w 573638"/>
                <a:gd name="connsiteY261" fmla="*/ 200041 h 770609"/>
                <a:gd name="connsiteX262" fmla="*/ 108489 w 573638"/>
                <a:gd name="connsiteY262" fmla="*/ 206411 h 770609"/>
                <a:gd name="connsiteX263" fmla="*/ 105919 w 573638"/>
                <a:gd name="connsiteY263" fmla="*/ 212971 h 770609"/>
                <a:gd name="connsiteX264" fmla="*/ 105919 w 573638"/>
                <a:gd name="connsiteY264" fmla="*/ 254520 h 770609"/>
                <a:gd name="connsiteX265" fmla="*/ 98971 w 573638"/>
                <a:gd name="connsiteY265" fmla="*/ 261555 h 770609"/>
                <a:gd name="connsiteX266" fmla="*/ 93832 w 573638"/>
                <a:gd name="connsiteY266" fmla="*/ 256421 h 770609"/>
                <a:gd name="connsiteX267" fmla="*/ 93832 w 573638"/>
                <a:gd name="connsiteY267" fmla="*/ 211260 h 770609"/>
                <a:gd name="connsiteX268" fmla="*/ 91262 w 573638"/>
                <a:gd name="connsiteY268" fmla="*/ 205080 h 770609"/>
                <a:gd name="connsiteX269" fmla="*/ 68325 w 573638"/>
                <a:gd name="connsiteY269" fmla="*/ 182167 h 770609"/>
                <a:gd name="connsiteX270" fmla="*/ 56048 w 573638"/>
                <a:gd name="connsiteY270" fmla="*/ 182167 h 770609"/>
                <a:gd name="connsiteX271" fmla="*/ 53478 w 573638"/>
                <a:gd name="connsiteY271" fmla="*/ 188251 h 770609"/>
                <a:gd name="connsiteX272" fmla="*/ 56048 w 573638"/>
                <a:gd name="connsiteY272" fmla="*/ 194431 h 770609"/>
                <a:gd name="connsiteX273" fmla="*/ 76415 w 573638"/>
                <a:gd name="connsiteY273" fmla="*/ 214683 h 770609"/>
                <a:gd name="connsiteX274" fmla="*/ 76415 w 573638"/>
                <a:gd name="connsiteY274" fmla="*/ 238832 h 770609"/>
                <a:gd name="connsiteX275" fmla="*/ 61853 w 573638"/>
                <a:gd name="connsiteY275" fmla="*/ 224190 h 770609"/>
                <a:gd name="connsiteX276" fmla="*/ 55667 w 573638"/>
                <a:gd name="connsiteY276" fmla="*/ 221623 h 770609"/>
                <a:gd name="connsiteX277" fmla="*/ 55667 w 573638"/>
                <a:gd name="connsiteY277" fmla="*/ 221623 h 770609"/>
                <a:gd name="connsiteX278" fmla="*/ 49480 w 573638"/>
                <a:gd name="connsiteY278" fmla="*/ 224190 h 770609"/>
                <a:gd name="connsiteX279" fmla="*/ 49480 w 573638"/>
                <a:gd name="connsiteY279" fmla="*/ 236455 h 770609"/>
                <a:gd name="connsiteX280" fmla="*/ 92785 w 573638"/>
                <a:gd name="connsiteY280" fmla="*/ 279715 h 770609"/>
                <a:gd name="connsiteX281" fmla="*/ 105062 w 573638"/>
                <a:gd name="connsiteY281" fmla="*/ 279715 h 770609"/>
                <a:gd name="connsiteX282" fmla="*/ 114580 w 573638"/>
                <a:gd name="connsiteY282" fmla="*/ 270207 h 770609"/>
                <a:gd name="connsiteX283" fmla="*/ 166069 w 573638"/>
                <a:gd name="connsiteY283" fmla="*/ 321549 h 770609"/>
                <a:gd name="connsiteX284" fmla="*/ 166069 w 573638"/>
                <a:gd name="connsiteY284" fmla="*/ 354825 h 770609"/>
                <a:gd name="connsiteX285" fmla="*/ 150461 w 573638"/>
                <a:gd name="connsiteY285" fmla="*/ 370418 h 770609"/>
                <a:gd name="connsiteX286" fmla="*/ 139135 w 573638"/>
                <a:gd name="connsiteY286" fmla="*/ 359104 h 770609"/>
                <a:gd name="connsiteX287" fmla="*/ 154268 w 573638"/>
                <a:gd name="connsiteY287" fmla="*/ 343987 h 770609"/>
                <a:gd name="connsiteX288" fmla="*/ 154297 w 573638"/>
                <a:gd name="connsiteY288" fmla="*/ 331751 h 770609"/>
                <a:gd name="connsiteX289" fmla="*/ 154268 w 573638"/>
                <a:gd name="connsiteY289" fmla="*/ 331722 h 770609"/>
                <a:gd name="connsiteX290" fmla="*/ 141990 w 573638"/>
                <a:gd name="connsiteY290" fmla="*/ 331722 h 770609"/>
                <a:gd name="connsiteX291" fmla="*/ 126857 w 573638"/>
                <a:gd name="connsiteY291" fmla="*/ 346839 h 770609"/>
                <a:gd name="connsiteX292" fmla="*/ 117340 w 573638"/>
                <a:gd name="connsiteY292" fmla="*/ 337331 h 770609"/>
                <a:gd name="connsiteX293" fmla="*/ 128000 w 573638"/>
                <a:gd name="connsiteY293" fmla="*/ 325922 h 770609"/>
                <a:gd name="connsiteX294" fmla="*/ 130569 w 573638"/>
                <a:gd name="connsiteY294" fmla="*/ 319742 h 770609"/>
                <a:gd name="connsiteX295" fmla="*/ 130569 w 573638"/>
                <a:gd name="connsiteY295" fmla="*/ 301868 h 770609"/>
                <a:gd name="connsiteX296" fmla="*/ 120949 w 573638"/>
                <a:gd name="connsiteY296" fmla="*/ 294079 h 770609"/>
                <a:gd name="connsiteX297" fmla="*/ 113152 w 573638"/>
                <a:gd name="connsiteY297" fmla="*/ 301868 h 770609"/>
                <a:gd name="connsiteX298" fmla="*/ 113152 w 573638"/>
                <a:gd name="connsiteY298" fmla="*/ 316224 h 770609"/>
                <a:gd name="connsiteX299" fmla="*/ 101065 w 573638"/>
                <a:gd name="connsiteY299" fmla="*/ 328775 h 770609"/>
                <a:gd name="connsiteX300" fmla="*/ 86884 w 573638"/>
                <a:gd name="connsiteY300" fmla="*/ 328775 h 770609"/>
                <a:gd name="connsiteX301" fmla="*/ 49671 w 573638"/>
                <a:gd name="connsiteY301" fmla="*/ 291600 h 770609"/>
                <a:gd name="connsiteX302" fmla="*/ 37393 w 573638"/>
                <a:gd name="connsiteY302" fmla="*/ 291600 h 770609"/>
                <a:gd name="connsiteX303" fmla="*/ 37364 w 573638"/>
                <a:gd name="connsiteY303" fmla="*/ 303835 h 770609"/>
                <a:gd name="connsiteX304" fmla="*/ 37393 w 573638"/>
                <a:gd name="connsiteY304" fmla="*/ 303864 h 770609"/>
                <a:gd name="connsiteX305" fmla="*/ 77176 w 573638"/>
                <a:gd name="connsiteY305" fmla="*/ 343606 h 770609"/>
                <a:gd name="connsiteX306" fmla="*/ 83363 w 573638"/>
                <a:gd name="connsiteY306" fmla="*/ 346173 h 770609"/>
                <a:gd name="connsiteX307" fmla="*/ 101065 w 573638"/>
                <a:gd name="connsiteY307" fmla="*/ 346174 h 770609"/>
                <a:gd name="connsiteX308" fmla="*/ 137993 w 573638"/>
                <a:gd name="connsiteY308" fmla="*/ 383063 h 770609"/>
                <a:gd name="connsiteX309" fmla="*/ 122860 w 573638"/>
                <a:gd name="connsiteY309" fmla="*/ 398180 h 770609"/>
                <a:gd name="connsiteX310" fmla="*/ 57761 w 573638"/>
                <a:gd name="connsiteY310" fmla="*/ 333148 h 770609"/>
                <a:gd name="connsiteX311" fmla="*/ 45388 w 573638"/>
                <a:gd name="connsiteY311" fmla="*/ 333148 h 770609"/>
                <a:gd name="connsiteX312" fmla="*/ 35871 w 573638"/>
                <a:gd name="connsiteY312" fmla="*/ 342656 h 770609"/>
                <a:gd name="connsiteX313" fmla="*/ 14837 w 573638"/>
                <a:gd name="connsiteY313" fmla="*/ 321644 h 770609"/>
                <a:gd name="connsiteX314" fmla="*/ 8746 w 573638"/>
                <a:gd name="connsiteY314" fmla="*/ 319172 h 770609"/>
                <a:gd name="connsiteX315" fmla="*/ 8746 w 573638"/>
                <a:gd name="connsiteY315" fmla="*/ 319172 h 770609"/>
                <a:gd name="connsiteX316" fmla="*/ 2559 w 573638"/>
                <a:gd name="connsiteY316" fmla="*/ 321644 h 770609"/>
                <a:gd name="connsiteX317" fmla="*/ 2559 w 573638"/>
                <a:gd name="connsiteY317" fmla="*/ 334004 h 770609"/>
                <a:gd name="connsiteX318" fmla="*/ 23593 w 573638"/>
                <a:gd name="connsiteY318" fmla="*/ 354921 h 770609"/>
                <a:gd name="connsiteX319" fmla="*/ 18168 w 573638"/>
                <a:gd name="connsiteY319" fmla="*/ 360340 h 770609"/>
                <a:gd name="connsiteX320" fmla="*/ 18168 w 573638"/>
                <a:gd name="connsiteY320" fmla="*/ 372700 h 770609"/>
                <a:gd name="connsiteX321" fmla="*/ 30416 w 573638"/>
                <a:gd name="connsiteY321" fmla="*/ 372729 h 770609"/>
                <a:gd name="connsiteX322" fmla="*/ 30446 w 573638"/>
                <a:gd name="connsiteY322" fmla="*/ 372700 h 770609"/>
                <a:gd name="connsiteX323" fmla="*/ 51860 w 573638"/>
                <a:gd name="connsiteY323" fmla="*/ 351213 h 770609"/>
                <a:gd name="connsiteX324" fmla="*/ 116959 w 573638"/>
                <a:gd name="connsiteY324" fmla="*/ 416245 h 770609"/>
                <a:gd name="connsiteX325" fmla="*/ 129332 w 573638"/>
                <a:gd name="connsiteY325" fmla="*/ 416245 h 770609"/>
                <a:gd name="connsiteX326" fmla="*/ 174825 w 573638"/>
                <a:gd name="connsiteY326" fmla="*/ 370703 h 770609"/>
                <a:gd name="connsiteX327" fmla="*/ 185675 w 573638"/>
                <a:gd name="connsiteY327" fmla="*/ 381542 h 770609"/>
                <a:gd name="connsiteX328" fmla="*/ 191862 w 573638"/>
                <a:gd name="connsiteY328" fmla="*/ 384109 h 770609"/>
                <a:gd name="connsiteX329" fmla="*/ 265432 w 573638"/>
                <a:gd name="connsiteY329" fmla="*/ 384109 h 770609"/>
                <a:gd name="connsiteX330" fmla="*/ 272189 w 573638"/>
                <a:gd name="connsiteY330" fmla="*/ 390955 h 770609"/>
                <a:gd name="connsiteX331" fmla="*/ 272189 w 573638"/>
                <a:gd name="connsiteY331" fmla="*/ 592136 h 770609"/>
                <a:gd name="connsiteX332" fmla="*/ 210897 w 573638"/>
                <a:gd name="connsiteY332" fmla="*/ 530812 h 770609"/>
                <a:gd name="connsiteX333" fmla="*/ 210897 w 573638"/>
                <a:gd name="connsiteY333" fmla="*/ 482323 h 770609"/>
                <a:gd name="connsiteX334" fmla="*/ 210897 w 573638"/>
                <a:gd name="connsiteY334" fmla="*/ 482323 h 770609"/>
                <a:gd name="connsiteX335" fmla="*/ 225553 w 573638"/>
                <a:gd name="connsiteY335" fmla="*/ 496965 h 770609"/>
                <a:gd name="connsiteX336" fmla="*/ 237831 w 573638"/>
                <a:gd name="connsiteY336" fmla="*/ 496965 h 770609"/>
                <a:gd name="connsiteX337" fmla="*/ 254582 w 573638"/>
                <a:gd name="connsiteY337" fmla="*/ 480231 h 770609"/>
                <a:gd name="connsiteX338" fmla="*/ 254611 w 573638"/>
                <a:gd name="connsiteY338" fmla="*/ 467996 h 770609"/>
                <a:gd name="connsiteX339" fmla="*/ 254582 w 573638"/>
                <a:gd name="connsiteY339" fmla="*/ 467967 h 770609"/>
                <a:gd name="connsiteX340" fmla="*/ 248491 w 573638"/>
                <a:gd name="connsiteY340" fmla="*/ 465400 h 770609"/>
                <a:gd name="connsiteX341" fmla="*/ 248491 w 573638"/>
                <a:gd name="connsiteY341" fmla="*/ 465400 h 770609"/>
                <a:gd name="connsiteX342" fmla="*/ 242304 w 573638"/>
                <a:gd name="connsiteY342" fmla="*/ 467967 h 770609"/>
                <a:gd name="connsiteX343" fmla="*/ 231740 w 573638"/>
                <a:gd name="connsiteY343" fmla="*/ 478615 h 770609"/>
                <a:gd name="connsiteX344" fmla="*/ 219557 w 573638"/>
                <a:gd name="connsiteY344" fmla="*/ 466445 h 770609"/>
                <a:gd name="connsiteX345" fmla="*/ 219557 w 573638"/>
                <a:gd name="connsiteY345" fmla="*/ 425087 h 770609"/>
                <a:gd name="connsiteX346" fmla="*/ 233834 w 573638"/>
                <a:gd name="connsiteY346" fmla="*/ 410921 h 770609"/>
                <a:gd name="connsiteX347" fmla="*/ 245064 w 573638"/>
                <a:gd name="connsiteY347" fmla="*/ 410921 h 770609"/>
                <a:gd name="connsiteX348" fmla="*/ 252861 w 573638"/>
                <a:gd name="connsiteY348" fmla="*/ 401310 h 770609"/>
                <a:gd name="connsiteX349" fmla="*/ 245064 w 573638"/>
                <a:gd name="connsiteY349" fmla="*/ 393522 h 770609"/>
                <a:gd name="connsiteX350" fmla="*/ 230217 w 573638"/>
                <a:gd name="connsiteY350" fmla="*/ 393522 h 770609"/>
                <a:gd name="connsiteX351" fmla="*/ 224031 w 573638"/>
                <a:gd name="connsiteY351" fmla="*/ 396089 h 770609"/>
                <a:gd name="connsiteX352" fmla="*/ 216512 w 573638"/>
                <a:gd name="connsiteY352" fmla="*/ 403505 h 770609"/>
                <a:gd name="connsiteX353" fmla="*/ 206328 w 573638"/>
                <a:gd name="connsiteY353" fmla="*/ 393236 h 770609"/>
                <a:gd name="connsiteX354" fmla="*/ 193955 w 573638"/>
                <a:gd name="connsiteY354" fmla="*/ 393740 h 770609"/>
                <a:gd name="connsiteX355" fmla="*/ 193955 w 573638"/>
                <a:gd name="connsiteY355" fmla="*/ 405596 h 770609"/>
                <a:gd name="connsiteX356" fmla="*/ 202140 w 573638"/>
                <a:gd name="connsiteY356" fmla="*/ 413678 h 770609"/>
                <a:gd name="connsiteX357" fmla="*/ 202140 w 573638"/>
                <a:gd name="connsiteY357" fmla="*/ 420809 h 770609"/>
                <a:gd name="connsiteX358" fmla="*/ 201474 w 573638"/>
                <a:gd name="connsiteY358" fmla="*/ 422140 h 770609"/>
                <a:gd name="connsiteX359" fmla="*/ 202140 w 573638"/>
                <a:gd name="connsiteY359" fmla="*/ 422805 h 770609"/>
                <a:gd name="connsiteX360" fmla="*/ 202140 w 573638"/>
                <a:gd name="connsiteY360" fmla="*/ 466445 h 770609"/>
                <a:gd name="connsiteX361" fmla="*/ 195954 w 573638"/>
                <a:gd name="connsiteY361" fmla="*/ 472625 h 770609"/>
                <a:gd name="connsiteX362" fmla="*/ 193384 w 573638"/>
                <a:gd name="connsiteY362" fmla="*/ 478710 h 770609"/>
                <a:gd name="connsiteX363" fmla="*/ 193384 w 573638"/>
                <a:gd name="connsiteY363" fmla="*/ 513508 h 770609"/>
                <a:gd name="connsiteX364" fmla="*/ 162548 w 573638"/>
                <a:gd name="connsiteY364" fmla="*/ 482608 h 770609"/>
                <a:gd name="connsiteX365" fmla="*/ 171494 w 573638"/>
                <a:gd name="connsiteY365" fmla="*/ 473671 h 770609"/>
                <a:gd name="connsiteX366" fmla="*/ 173969 w 573638"/>
                <a:gd name="connsiteY366" fmla="*/ 467491 h 770609"/>
                <a:gd name="connsiteX367" fmla="*/ 173969 w 573638"/>
                <a:gd name="connsiteY367" fmla="*/ 437922 h 770609"/>
                <a:gd name="connsiteX368" fmla="*/ 171494 w 573638"/>
                <a:gd name="connsiteY368" fmla="*/ 431742 h 770609"/>
                <a:gd name="connsiteX369" fmla="*/ 156552 w 573638"/>
                <a:gd name="connsiteY369" fmla="*/ 417291 h 770609"/>
                <a:gd name="connsiteX370" fmla="*/ 150366 w 573638"/>
                <a:gd name="connsiteY370" fmla="*/ 414819 h 770609"/>
                <a:gd name="connsiteX371" fmla="*/ 150366 w 573638"/>
                <a:gd name="connsiteY371" fmla="*/ 414819 h 770609"/>
                <a:gd name="connsiteX372" fmla="*/ 141705 w 573638"/>
                <a:gd name="connsiteY372" fmla="*/ 423280 h 770609"/>
                <a:gd name="connsiteX373" fmla="*/ 141705 w 573638"/>
                <a:gd name="connsiteY373" fmla="*/ 423471 h 770609"/>
                <a:gd name="connsiteX374" fmla="*/ 144179 w 573638"/>
                <a:gd name="connsiteY374" fmla="*/ 429651 h 770609"/>
                <a:gd name="connsiteX375" fmla="*/ 156171 w 573638"/>
                <a:gd name="connsiteY375" fmla="*/ 441535 h 770609"/>
                <a:gd name="connsiteX376" fmla="*/ 156171 w 573638"/>
                <a:gd name="connsiteY376" fmla="*/ 463973 h 770609"/>
                <a:gd name="connsiteX377" fmla="*/ 146178 w 573638"/>
                <a:gd name="connsiteY377" fmla="*/ 473481 h 770609"/>
                <a:gd name="connsiteX378" fmla="*/ 87360 w 573638"/>
                <a:gd name="connsiteY378" fmla="*/ 473481 h 770609"/>
                <a:gd name="connsiteX379" fmla="*/ 87360 w 573638"/>
                <a:gd name="connsiteY379" fmla="*/ 423851 h 770609"/>
                <a:gd name="connsiteX380" fmla="*/ 84790 w 573638"/>
                <a:gd name="connsiteY380" fmla="*/ 417766 h 770609"/>
                <a:gd name="connsiteX381" fmla="*/ 54144 w 573638"/>
                <a:gd name="connsiteY381" fmla="*/ 387152 h 770609"/>
                <a:gd name="connsiteX382" fmla="*/ 41867 w 573638"/>
                <a:gd name="connsiteY382" fmla="*/ 387152 h 770609"/>
                <a:gd name="connsiteX383" fmla="*/ 41867 w 573638"/>
                <a:gd name="connsiteY383" fmla="*/ 399416 h 770609"/>
                <a:gd name="connsiteX384" fmla="*/ 70419 w 573638"/>
                <a:gd name="connsiteY384" fmla="*/ 427464 h 770609"/>
                <a:gd name="connsiteX385" fmla="*/ 70419 w 573638"/>
                <a:gd name="connsiteY385" fmla="*/ 467967 h 770609"/>
                <a:gd name="connsiteX386" fmla="*/ 47292 w 573638"/>
                <a:gd name="connsiteY386" fmla="*/ 444958 h 770609"/>
                <a:gd name="connsiteX387" fmla="*/ 35043 w 573638"/>
                <a:gd name="connsiteY387" fmla="*/ 444929 h 770609"/>
                <a:gd name="connsiteX388" fmla="*/ 35014 w 573638"/>
                <a:gd name="connsiteY388" fmla="*/ 444958 h 770609"/>
                <a:gd name="connsiteX389" fmla="*/ 35014 w 573638"/>
                <a:gd name="connsiteY389" fmla="*/ 457223 h 770609"/>
                <a:gd name="connsiteX390" fmla="*/ 66612 w 573638"/>
                <a:gd name="connsiteY390" fmla="*/ 488788 h 770609"/>
                <a:gd name="connsiteX391" fmla="*/ 72798 w 573638"/>
                <a:gd name="connsiteY391" fmla="*/ 491260 h 770609"/>
                <a:gd name="connsiteX392" fmla="*/ 146654 w 573638"/>
                <a:gd name="connsiteY392" fmla="*/ 491260 h 770609"/>
                <a:gd name="connsiteX393" fmla="*/ 157504 w 573638"/>
                <a:gd name="connsiteY393" fmla="*/ 502194 h 770609"/>
                <a:gd name="connsiteX394" fmla="*/ 122860 w 573638"/>
                <a:gd name="connsiteY394" fmla="*/ 536802 h 770609"/>
                <a:gd name="connsiteX395" fmla="*/ 108965 w 573638"/>
                <a:gd name="connsiteY395" fmla="*/ 536802 h 770609"/>
                <a:gd name="connsiteX396" fmla="*/ 99344 w 573638"/>
                <a:gd name="connsiteY396" fmla="*/ 544591 h 770609"/>
                <a:gd name="connsiteX397" fmla="*/ 107141 w 573638"/>
                <a:gd name="connsiteY397" fmla="*/ 554201 h 770609"/>
                <a:gd name="connsiteX398" fmla="*/ 108965 w 573638"/>
                <a:gd name="connsiteY398" fmla="*/ 554201 h 770609"/>
                <a:gd name="connsiteX399" fmla="*/ 126286 w 573638"/>
                <a:gd name="connsiteY399" fmla="*/ 554201 h 770609"/>
                <a:gd name="connsiteX400" fmla="*/ 132473 w 573638"/>
                <a:gd name="connsiteY400" fmla="*/ 551634 h 770609"/>
                <a:gd name="connsiteX401" fmla="*/ 169686 w 573638"/>
                <a:gd name="connsiteY401" fmla="*/ 514459 h 770609"/>
                <a:gd name="connsiteX402" fmla="*/ 271903 w 573638"/>
                <a:gd name="connsiteY402" fmla="*/ 616666 h 770609"/>
                <a:gd name="connsiteX403" fmla="*/ 271903 w 573638"/>
                <a:gd name="connsiteY403" fmla="*/ 634731 h 770609"/>
                <a:gd name="connsiteX404" fmla="*/ 266574 w 573638"/>
                <a:gd name="connsiteY404" fmla="*/ 765081 h 770609"/>
                <a:gd name="connsiteX405" fmla="*/ 267430 w 573638"/>
                <a:gd name="connsiteY405" fmla="*/ 768979 h 770609"/>
                <a:gd name="connsiteX406" fmla="*/ 268192 w 573638"/>
                <a:gd name="connsiteY406" fmla="*/ 770500 h 770609"/>
                <a:gd name="connsiteX407" fmla="*/ 270000 w 573638"/>
                <a:gd name="connsiteY407" fmla="*/ 770500 h 770609"/>
                <a:gd name="connsiteX408" fmla="*/ 275711 w 573638"/>
                <a:gd name="connsiteY408" fmla="*/ 770500 h 770609"/>
                <a:gd name="connsiteX409" fmla="*/ 283896 w 573638"/>
                <a:gd name="connsiteY409" fmla="*/ 770500 h 770609"/>
                <a:gd name="connsiteX410" fmla="*/ 295412 w 573638"/>
                <a:gd name="connsiteY410" fmla="*/ 770500 h 770609"/>
                <a:gd name="connsiteX411" fmla="*/ 300741 w 573638"/>
                <a:gd name="connsiteY411" fmla="*/ 770500 h 770609"/>
                <a:gd name="connsiteX412" fmla="*/ 302835 w 573638"/>
                <a:gd name="connsiteY412" fmla="*/ 770500 h 770609"/>
                <a:gd name="connsiteX413" fmla="*/ 303501 w 573638"/>
                <a:gd name="connsiteY413" fmla="*/ 768503 h 770609"/>
                <a:gd name="connsiteX414" fmla="*/ 303977 w 573638"/>
                <a:gd name="connsiteY414" fmla="*/ 765081 h 770609"/>
                <a:gd name="connsiteX415" fmla="*/ 298838 w 573638"/>
                <a:gd name="connsiteY415" fmla="*/ 612958 h 770609"/>
                <a:gd name="connsiteX416" fmla="*/ 298838 w 573638"/>
                <a:gd name="connsiteY416" fmla="*/ 489359 h 770609"/>
                <a:gd name="connsiteX417" fmla="*/ 338335 w 573638"/>
                <a:gd name="connsiteY417" fmla="*/ 449807 h 770609"/>
                <a:gd name="connsiteX418" fmla="*/ 366888 w 573638"/>
                <a:gd name="connsiteY418" fmla="*/ 478330 h 770609"/>
                <a:gd name="connsiteX419" fmla="*/ 340144 w 573638"/>
                <a:gd name="connsiteY419" fmla="*/ 505046 h 770609"/>
                <a:gd name="connsiteX420" fmla="*/ 340114 w 573638"/>
                <a:gd name="connsiteY420" fmla="*/ 517282 h 770609"/>
                <a:gd name="connsiteX421" fmla="*/ 340144 w 573638"/>
                <a:gd name="connsiteY421" fmla="*/ 517311 h 770609"/>
                <a:gd name="connsiteX422" fmla="*/ 351279 w 573638"/>
                <a:gd name="connsiteY422" fmla="*/ 528435 h 770609"/>
                <a:gd name="connsiteX423" fmla="*/ 339287 w 573638"/>
                <a:gd name="connsiteY423" fmla="*/ 540320 h 770609"/>
                <a:gd name="connsiteX424" fmla="*/ 336717 w 573638"/>
                <a:gd name="connsiteY424" fmla="*/ 546500 h 770609"/>
                <a:gd name="connsiteX425" fmla="*/ 345668 w 573638"/>
                <a:gd name="connsiteY425" fmla="*/ 555048 h 770609"/>
                <a:gd name="connsiteX426" fmla="*/ 351565 w 573638"/>
                <a:gd name="connsiteY426" fmla="*/ 552585 h 770609"/>
                <a:gd name="connsiteX427" fmla="*/ 369648 w 573638"/>
                <a:gd name="connsiteY427" fmla="*/ 534520 h 770609"/>
                <a:gd name="connsiteX428" fmla="*/ 369677 w 573638"/>
                <a:gd name="connsiteY428" fmla="*/ 522284 h 770609"/>
                <a:gd name="connsiteX429" fmla="*/ 369648 w 573638"/>
                <a:gd name="connsiteY429" fmla="*/ 522255 h 770609"/>
                <a:gd name="connsiteX430" fmla="*/ 358608 w 573638"/>
                <a:gd name="connsiteY430" fmla="*/ 511226 h 770609"/>
                <a:gd name="connsiteX431" fmla="*/ 379260 w 573638"/>
                <a:gd name="connsiteY431" fmla="*/ 490595 h 770609"/>
                <a:gd name="connsiteX432" fmla="*/ 406290 w 573638"/>
                <a:gd name="connsiteY432" fmla="*/ 517692 h 770609"/>
                <a:gd name="connsiteX433" fmla="*/ 406290 w 573638"/>
                <a:gd name="connsiteY433" fmla="*/ 537943 h 770609"/>
                <a:gd name="connsiteX434" fmla="*/ 408860 w 573638"/>
                <a:gd name="connsiteY434" fmla="*/ 544123 h 770609"/>
                <a:gd name="connsiteX435" fmla="*/ 430559 w 573638"/>
                <a:gd name="connsiteY435" fmla="*/ 565800 h 770609"/>
                <a:gd name="connsiteX436" fmla="*/ 442837 w 573638"/>
                <a:gd name="connsiteY436" fmla="*/ 565800 h 770609"/>
                <a:gd name="connsiteX437" fmla="*/ 442866 w 573638"/>
                <a:gd name="connsiteY437" fmla="*/ 553565 h 770609"/>
                <a:gd name="connsiteX438" fmla="*/ 442837 w 573638"/>
                <a:gd name="connsiteY438" fmla="*/ 553535 h 770609"/>
                <a:gd name="connsiteX439" fmla="*/ 423802 w 573638"/>
                <a:gd name="connsiteY439" fmla="*/ 534520 h 770609"/>
                <a:gd name="connsiteX440" fmla="*/ 423802 w 573638"/>
                <a:gd name="connsiteY440" fmla="*/ 527104 h 770609"/>
                <a:gd name="connsiteX441" fmla="*/ 436841 w 573638"/>
                <a:gd name="connsiteY441" fmla="*/ 527104 h 770609"/>
                <a:gd name="connsiteX442" fmla="*/ 442932 w 573638"/>
                <a:gd name="connsiteY442" fmla="*/ 524632 h 770609"/>
                <a:gd name="connsiteX443" fmla="*/ 498800 w 573638"/>
                <a:gd name="connsiteY443" fmla="*/ 468822 h 770609"/>
                <a:gd name="connsiteX444" fmla="*/ 498829 w 573638"/>
                <a:gd name="connsiteY444" fmla="*/ 456587 h 770609"/>
                <a:gd name="connsiteX445" fmla="*/ 498800 w 573638"/>
                <a:gd name="connsiteY445" fmla="*/ 456557 h 770609"/>
                <a:gd name="connsiteX446" fmla="*/ 492709 w 573638"/>
                <a:gd name="connsiteY446" fmla="*/ 453990 h 770609"/>
                <a:gd name="connsiteX447" fmla="*/ 492709 w 573638"/>
                <a:gd name="connsiteY447" fmla="*/ 453990 h 770609"/>
                <a:gd name="connsiteX448" fmla="*/ 486617 w 573638"/>
                <a:gd name="connsiteY448" fmla="*/ 456557 h 770609"/>
                <a:gd name="connsiteX449" fmla="*/ 457494 w 573638"/>
                <a:gd name="connsiteY449" fmla="*/ 485651 h 770609"/>
                <a:gd name="connsiteX450" fmla="*/ 451403 w 573638"/>
                <a:gd name="connsiteY450" fmla="*/ 479566 h 770609"/>
                <a:gd name="connsiteX451" fmla="*/ 451974 w 573638"/>
                <a:gd name="connsiteY451" fmla="*/ 479566 h 770609"/>
                <a:gd name="connsiteX452" fmla="*/ 465013 w 573638"/>
                <a:gd name="connsiteY452" fmla="*/ 466445 h 770609"/>
                <a:gd name="connsiteX453" fmla="*/ 467583 w 573638"/>
                <a:gd name="connsiteY453" fmla="*/ 460360 h 770609"/>
                <a:gd name="connsiteX454" fmla="*/ 467582 w 573638"/>
                <a:gd name="connsiteY454" fmla="*/ 449427 h 770609"/>
                <a:gd name="connsiteX455" fmla="*/ 459786 w 573638"/>
                <a:gd name="connsiteY455" fmla="*/ 439816 h 770609"/>
                <a:gd name="connsiteX456" fmla="*/ 450165 w 573638"/>
                <a:gd name="connsiteY456" fmla="*/ 447605 h 770609"/>
                <a:gd name="connsiteX457" fmla="*/ 450165 w 573638"/>
                <a:gd name="connsiteY457" fmla="*/ 449427 h 770609"/>
                <a:gd name="connsiteX458" fmla="*/ 450166 w 573638"/>
                <a:gd name="connsiteY458" fmla="*/ 456748 h 770609"/>
                <a:gd name="connsiteX459" fmla="*/ 445597 w 573638"/>
                <a:gd name="connsiteY459" fmla="*/ 461311 h 770609"/>
                <a:gd name="connsiteX460" fmla="*/ 445597 w 573638"/>
                <a:gd name="connsiteY460" fmla="*/ 427274 h 770609"/>
                <a:gd name="connsiteX461" fmla="*/ 451593 w 573638"/>
                <a:gd name="connsiteY461" fmla="*/ 421284 h 770609"/>
                <a:gd name="connsiteX462" fmla="*/ 451593 w 573638"/>
                <a:gd name="connsiteY462" fmla="*/ 409019 h 770609"/>
                <a:gd name="connsiteX463" fmla="*/ 439220 w 573638"/>
                <a:gd name="connsiteY463" fmla="*/ 409019 h 770609"/>
                <a:gd name="connsiteX464" fmla="*/ 430750 w 573638"/>
                <a:gd name="connsiteY464" fmla="*/ 417576 h 770609"/>
                <a:gd name="connsiteX465" fmla="*/ 428180 w 573638"/>
                <a:gd name="connsiteY465" fmla="*/ 423661 h 770609"/>
                <a:gd name="connsiteX466" fmla="*/ 428180 w 573638"/>
                <a:gd name="connsiteY466" fmla="*/ 456843 h 770609"/>
                <a:gd name="connsiteX467" fmla="*/ 422279 w 573638"/>
                <a:gd name="connsiteY467" fmla="*/ 450948 h 770609"/>
                <a:gd name="connsiteX468" fmla="*/ 422279 w 573638"/>
                <a:gd name="connsiteY468" fmla="*/ 437447 h 770609"/>
                <a:gd name="connsiteX469" fmla="*/ 413618 w 573638"/>
                <a:gd name="connsiteY469" fmla="*/ 428795 h 770609"/>
                <a:gd name="connsiteX470" fmla="*/ 404957 w 573638"/>
                <a:gd name="connsiteY470" fmla="*/ 437447 h 770609"/>
                <a:gd name="connsiteX471" fmla="*/ 404958 w 573638"/>
                <a:gd name="connsiteY471" fmla="*/ 454561 h 770609"/>
                <a:gd name="connsiteX472" fmla="*/ 407432 w 573638"/>
                <a:gd name="connsiteY472" fmla="*/ 460646 h 770609"/>
                <a:gd name="connsiteX473" fmla="*/ 445502 w 573638"/>
                <a:gd name="connsiteY473" fmla="*/ 498676 h 770609"/>
                <a:gd name="connsiteX474" fmla="*/ 433605 w 573638"/>
                <a:gd name="connsiteY474" fmla="*/ 510561 h 770609"/>
                <a:gd name="connsiteX475" fmla="*/ 423041 w 573638"/>
                <a:gd name="connsiteY475" fmla="*/ 510561 h 770609"/>
                <a:gd name="connsiteX476" fmla="*/ 421613 w 573638"/>
                <a:gd name="connsiteY476" fmla="*/ 508659 h 770609"/>
                <a:gd name="connsiteX477" fmla="*/ 351279 w 573638"/>
                <a:gd name="connsiteY477" fmla="*/ 438398 h 770609"/>
                <a:gd name="connsiteX478" fmla="*/ 373360 w 573638"/>
                <a:gd name="connsiteY478" fmla="*/ 416340 h 770609"/>
                <a:gd name="connsiteX479" fmla="*/ 415522 w 573638"/>
                <a:gd name="connsiteY479" fmla="*/ 416340 h 770609"/>
                <a:gd name="connsiteX480" fmla="*/ 421613 w 573638"/>
                <a:gd name="connsiteY480" fmla="*/ 413773 h 770609"/>
                <a:gd name="connsiteX481" fmla="*/ 443694 w 573638"/>
                <a:gd name="connsiteY481" fmla="*/ 391715 h 770609"/>
                <a:gd name="connsiteX482" fmla="*/ 490615 w 573638"/>
                <a:gd name="connsiteY482" fmla="*/ 438683 h 770609"/>
                <a:gd name="connsiteX483" fmla="*/ 496801 w 573638"/>
                <a:gd name="connsiteY483" fmla="*/ 441250 h 770609"/>
                <a:gd name="connsiteX484" fmla="*/ 544864 w 573638"/>
                <a:gd name="connsiteY484" fmla="*/ 441250 h 770609"/>
                <a:gd name="connsiteX485" fmla="*/ 551051 w 573638"/>
                <a:gd name="connsiteY485" fmla="*/ 438683 h 770609"/>
                <a:gd name="connsiteX486" fmla="*/ 560568 w 573638"/>
                <a:gd name="connsiteY486" fmla="*/ 429175 h 770609"/>
                <a:gd name="connsiteX487" fmla="*/ 560370 w 573638"/>
                <a:gd name="connsiteY487" fmla="*/ 416807 h 770609"/>
                <a:gd name="connsiteX488" fmla="*/ 554382 w 573638"/>
                <a:gd name="connsiteY488" fmla="*/ 414343 h 770609"/>
                <a:gd name="connsiteX489" fmla="*/ 554382 w 573638"/>
                <a:gd name="connsiteY489" fmla="*/ 414343 h 770609"/>
                <a:gd name="connsiteX490" fmla="*/ 548291 w 573638"/>
                <a:gd name="connsiteY490" fmla="*/ 416910 h 770609"/>
                <a:gd name="connsiteX491" fmla="*/ 541438 w 573638"/>
                <a:gd name="connsiteY491" fmla="*/ 423756 h 770609"/>
                <a:gd name="connsiteX492" fmla="*/ 531921 w 573638"/>
                <a:gd name="connsiteY492" fmla="*/ 423756 h 770609"/>
                <a:gd name="connsiteX493" fmla="*/ 561900 w 573638"/>
                <a:gd name="connsiteY493" fmla="*/ 393712 h 770609"/>
                <a:gd name="connsiteX494" fmla="*/ 564470 w 573638"/>
                <a:gd name="connsiteY494" fmla="*/ 387627 h 770609"/>
                <a:gd name="connsiteX495" fmla="*/ 564470 w 573638"/>
                <a:gd name="connsiteY495" fmla="*/ 356062 h 770609"/>
                <a:gd name="connsiteX496" fmla="*/ 556673 w 573638"/>
                <a:gd name="connsiteY496" fmla="*/ 346451 h 770609"/>
                <a:gd name="connsiteX497" fmla="*/ 547053 w 573638"/>
                <a:gd name="connsiteY497" fmla="*/ 354240 h 770609"/>
                <a:gd name="connsiteX498" fmla="*/ 547053 w 573638"/>
                <a:gd name="connsiteY498" fmla="*/ 356062 h 770609"/>
                <a:gd name="connsiteX499" fmla="*/ 547053 w 573638"/>
                <a:gd name="connsiteY499" fmla="*/ 383634 h 770609"/>
                <a:gd name="connsiteX500" fmla="*/ 521832 w 573638"/>
                <a:gd name="connsiteY500" fmla="*/ 408829 h 770609"/>
                <a:gd name="connsiteX501" fmla="*/ 521832 w 573638"/>
                <a:gd name="connsiteY501" fmla="*/ 384109 h 770609"/>
                <a:gd name="connsiteX502" fmla="*/ 532587 w 573638"/>
                <a:gd name="connsiteY502" fmla="*/ 373365 h 770609"/>
                <a:gd name="connsiteX503" fmla="*/ 535156 w 573638"/>
                <a:gd name="connsiteY503" fmla="*/ 367281 h 770609"/>
                <a:gd name="connsiteX504" fmla="*/ 535156 w 573638"/>
                <a:gd name="connsiteY504" fmla="*/ 306146 h 770609"/>
                <a:gd name="connsiteX505" fmla="*/ 525536 w 573638"/>
                <a:gd name="connsiteY505" fmla="*/ 298358 h 770609"/>
                <a:gd name="connsiteX506" fmla="*/ 517739 w 573638"/>
                <a:gd name="connsiteY506" fmla="*/ 306146 h 770609"/>
                <a:gd name="connsiteX507" fmla="*/ 517739 w 573638"/>
                <a:gd name="connsiteY507" fmla="*/ 363192 h 770609"/>
                <a:gd name="connsiteX508" fmla="*/ 506985 w 573638"/>
                <a:gd name="connsiteY508" fmla="*/ 373936 h 770609"/>
                <a:gd name="connsiteX509" fmla="*/ 504510 w 573638"/>
                <a:gd name="connsiteY509" fmla="*/ 380116 h 770609"/>
                <a:gd name="connsiteX510" fmla="*/ 504510 w 573638"/>
                <a:gd name="connsiteY510" fmla="*/ 423851 h 770609"/>
                <a:gd name="connsiteX511" fmla="*/ 500037 w 573638"/>
                <a:gd name="connsiteY511" fmla="*/ 423851 h 770609"/>
                <a:gd name="connsiteX512" fmla="*/ 478813 w 573638"/>
                <a:gd name="connsiteY512" fmla="*/ 402649 h 770609"/>
                <a:gd name="connsiteX513" fmla="*/ 493755 w 573638"/>
                <a:gd name="connsiteY513" fmla="*/ 387722 h 770609"/>
                <a:gd name="connsiteX514" fmla="*/ 496325 w 573638"/>
                <a:gd name="connsiteY514" fmla="*/ 381542 h 770609"/>
                <a:gd name="connsiteX515" fmla="*/ 496325 w 573638"/>
                <a:gd name="connsiteY515" fmla="*/ 334004 h 770609"/>
                <a:gd name="connsiteX516" fmla="*/ 507556 w 573638"/>
                <a:gd name="connsiteY516" fmla="*/ 322690 h 770609"/>
                <a:gd name="connsiteX517" fmla="*/ 510126 w 573638"/>
                <a:gd name="connsiteY517" fmla="*/ 316605 h 770609"/>
                <a:gd name="connsiteX518" fmla="*/ 507651 w 573638"/>
                <a:gd name="connsiteY518" fmla="*/ 310425 h 770609"/>
                <a:gd name="connsiteX519" fmla="*/ 501465 w 573638"/>
                <a:gd name="connsiteY519" fmla="*/ 307858 h 770609"/>
                <a:gd name="connsiteX520" fmla="*/ 501465 w 573638"/>
                <a:gd name="connsiteY520" fmla="*/ 307858 h 770609"/>
                <a:gd name="connsiteX521" fmla="*/ 495278 w 573638"/>
                <a:gd name="connsiteY521" fmla="*/ 310425 h 770609"/>
                <a:gd name="connsiteX522" fmla="*/ 481478 w 573638"/>
                <a:gd name="connsiteY522" fmla="*/ 324211 h 770609"/>
                <a:gd name="connsiteX523" fmla="*/ 478908 w 573638"/>
                <a:gd name="connsiteY523" fmla="*/ 330391 h 770609"/>
                <a:gd name="connsiteX524" fmla="*/ 478908 w 573638"/>
                <a:gd name="connsiteY524" fmla="*/ 345508 h 770609"/>
                <a:gd name="connsiteX525" fmla="*/ 475292 w 573638"/>
                <a:gd name="connsiteY525" fmla="*/ 341895 h 770609"/>
                <a:gd name="connsiteX526" fmla="*/ 463014 w 573638"/>
                <a:gd name="connsiteY526" fmla="*/ 341895 h 770609"/>
                <a:gd name="connsiteX527" fmla="*/ 463014 w 573638"/>
                <a:gd name="connsiteY527" fmla="*/ 354160 h 770609"/>
                <a:gd name="connsiteX528" fmla="*/ 478908 w 573638"/>
                <a:gd name="connsiteY528" fmla="*/ 370038 h 770609"/>
                <a:gd name="connsiteX529" fmla="*/ 478908 w 573638"/>
                <a:gd name="connsiteY529" fmla="*/ 377549 h 770609"/>
                <a:gd name="connsiteX530" fmla="*/ 466536 w 573638"/>
                <a:gd name="connsiteY530" fmla="*/ 390004 h 770609"/>
                <a:gd name="connsiteX531" fmla="*/ 455590 w 573638"/>
                <a:gd name="connsiteY531" fmla="*/ 379070 h 770609"/>
                <a:gd name="connsiteX532" fmla="*/ 457399 w 573638"/>
                <a:gd name="connsiteY532" fmla="*/ 373746 h 770609"/>
                <a:gd name="connsiteX533" fmla="*/ 457399 w 573638"/>
                <a:gd name="connsiteY533" fmla="*/ 311376 h 770609"/>
                <a:gd name="connsiteX534" fmla="*/ 516407 w 573638"/>
                <a:gd name="connsiteY534" fmla="*/ 252428 h 770609"/>
                <a:gd name="connsiteX535" fmla="*/ 554858 w 573638"/>
                <a:gd name="connsiteY535" fmla="*/ 290744 h 770609"/>
                <a:gd name="connsiteX536" fmla="*/ 567135 w 573638"/>
                <a:gd name="connsiteY536" fmla="*/ 290744 h 770609"/>
                <a:gd name="connsiteX537" fmla="*/ 567164 w 573638"/>
                <a:gd name="connsiteY537" fmla="*/ 278508 h 770609"/>
                <a:gd name="connsiteX538" fmla="*/ 567135 w 573638"/>
                <a:gd name="connsiteY538" fmla="*/ 278479 h 770609"/>
                <a:gd name="connsiteX539" fmla="*/ 551146 w 573638"/>
                <a:gd name="connsiteY539" fmla="*/ 262411 h 770609"/>
                <a:gd name="connsiteX540" fmla="*/ 571228 w 573638"/>
                <a:gd name="connsiteY540" fmla="*/ 242350 h 770609"/>
                <a:gd name="connsiteX541" fmla="*/ 571228 w 573638"/>
                <a:gd name="connsiteY541" fmla="*/ 23037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573638" h="770609">
                  <a:moveTo>
                    <a:pt x="571228" y="230370"/>
                  </a:moveTo>
                  <a:lnTo>
                    <a:pt x="571228" y="230370"/>
                  </a:lnTo>
                  <a:cubicBezTo>
                    <a:pt x="567853" y="226984"/>
                    <a:pt x="562370" y="226970"/>
                    <a:pt x="558979" y="230341"/>
                  </a:cubicBezTo>
                  <a:cubicBezTo>
                    <a:pt x="558970" y="230351"/>
                    <a:pt x="558960" y="230361"/>
                    <a:pt x="558950" y="230370"/>
                  </a:cubicBezTo>
                  <a:lnTo>
                    <a:pt x="538868" y="250432"/>
                  </a:lnTo>
                  <a:lnTo>
                    <a:pt x="528494" y="240163"/>
                  </a:lnTo>
                  <a:lnTo>
                    <a:pt x="544388" y="224190"/>
                  </a:lnTo>
                  <a:cubicBezTo>
                    <a:pt x="545979" y="222525"/>
                    <a:pt x="546865" y="220312"/>
                    <a:pt x="546863" y="218010"/>
                  </a:cubicBezTo>
                  <a:lnTo>
                    <a:pt x="546863" y="203749"/>
                  </a:lnTo>
                  <a:cubicBezTo>
                    <a:pt x="546881" y="201473"/>
                    <a:pt x="545990" y="199283"/>
                    <a:pt x="544388" y="197664"/>
                  </a:cubicBezTo>
                  <a:lnTo>
                    <a:pt x="534205" y="187491"/>
                  </a:lnTo>
                  <a:cubicBezTo>
                    <a:pt x="532594" y="185864"/>
                    <a:pt x="530404" y="184941"/>
                    <a:pt x="528113" y="184924"/>
                  </a:cubicBezTo>
                  <a:lnTo>
                    <a:pt x="528113" y="184924"/>
                  </a:lnTo>
                  <a:cubicBezTo>
                    <a:pt x="523331" y="184854"/>
                    <a:pt x="519397" y="188671"/>
                    <a:pt x="519327" y="193449"/>
                  </a:cubicBezTo>
                  <a:cubicBezTo>
                    <a:pt x="519293" y="195818"/>
                    <a:pt x="520233" y="198098"/>
                    <a:pt x="521927" y="199756"/>
                  </a:cubicBezTo>
                  <a:lnTo>
                    <a:pt x="529541" y="207362"/>
                  </a:lnTo>
                  <a:lnTo>
                    <a:pt x="529541" y="214683"/>
                  </a:lnTo>
                  <a:lnTo>
                    <a:pt x="496420" y="247769"/>
                  </a:lnTo>
                  <a:lnTo>
                    <a:pt x="496420" y="191864"/>
                  </a:lnTo>
                  <a:lnTo>
                    <a:pt x="516788" y="171518"/>
                  </a:lnTo>
                  <a:cubicBezTo>
                    <a:pt x="518439" y="169886"/>
                    <a:pt x="519365" y="167659"/>
                    <a:pt x="519358" y="165338"/>
                  </a:cubicBezTo>
                  <a:lnTo>
                    <a:pt x="519357" y="145657"/>
                  </a:lnTo>
                  <a:cubicBezTo>
                    <a:pt x="518854" y="140853"/>
                    <a:pt x="514547" y="137365"/>
                    <a:pt x="509737" y="137868"/>
                  </a:cubicBezTo>
                  <a:cubicBezTo>
                    <a:pt x="505623" y="138299"/>
                    <a:pt x="502371" y="141547"/>
                    <a:pt x="501940" y="145657"/>
                  </a:cubicBezTo>
                  <a:lnTo>
                    <a:pt x="501940" y="161820"/>
                  </a:lnTo>
                  <a:lnTo>
                    <a:pt x="496516" y="167240"/>
                  </a:lnTo>
                  <a:lnTo>
                    <a:pt x="496516" y="148795"/>
                  </a:lnTo>
                  <a:cubicBezTo>
                    <a:pt x="496012" y="143990"/>
                    <a:pt x="491705" y="140503"/>
                    <a:pt x="486895" y="141006"/>
                  </a:cubicBezTo>
                  <a:cubicBezTo>
                    <a:pt x="482781" y="141436"/>
                    <a:pt x="479529" y="144684"/>
                    <a:pt x="479099" y="148795"/>
                  </a:cubicBezTo>
                  <a:lnTo>
                    <a:pt x="479099" y="157637"/>
                  </a:lnTo>
                  <a:lnTo>
                    <a:pt x="470247" y="148890"/>
                  </a:lnTo>
                  <a:lnTo>
                    <a:pt x="470247" y="115803"/>
                  </a:lnTo>
                  <a:cubicBezTo>
                    <a:pt x="470247" y="111025"/>
                    <a:pt x="466370" y="107151"/>
                    <a:pt x="461586" y="107151"/>
                  </a:cubicBezTo>
                  <a:cubicBezTo>
                    <a:pt x="456803" y="107151"/>
                    <a:pt x="452926" y="111025"/>
                    <a:pt x="452926" y="115803"/>
                  </a:cubicBezTo>
                  <a:lnTo>
                    <a:pt x="452926" y="152408"/>
                  </a:lnTo>
                  <a:cubicBezTo>
                    <a:pt x="452939" y="154724"/>
                    <a:pt x="453861" y="156943"/>
                    <a:pt x="455495" y="158588"/>
                  </a:cubicBezTo>
                  <a:lnTo>
                    <a:pt x="479003" y="182167"/>
                  </a:lnTo>
                  <a:lnTo>
                    <a:pt x="479003" y="264978"/>
                  </a:lnTo>
                  <a:lnTo>
                    <a:pt x="457208" y="286846"/>
                  </a:lnTo>
                  <a:lnTo>
                    <a:pt x="457208" y="217155"/>
                  </a:lnTo>
                  <a:cubicBezTo>
                    <a:pt x="456705" y="212350"/>
                    <a:pt x="452398" y="208863"/>
                    <a:pt x="447588" y="209366"/>
                  </a:cubicBezTo>
                  <a:cubicBezTo>
                    <a:pt x="443474" y="209796"/>
                    <a:pt x="440222" y="213044"/>
                    <a:pt x="439791" y="217155"/>
                  </a:cubicBezTo>
                  <a:lnTo>
                    <a:pt x="439791" y="245678"/>
                  </a:lnTo>
                  <a:lnTo>
                    <a:pt x="410192" y="216109"/>
                  </a:lnTo>
                  <a:lnTo>
                    <a:pt x="428085" y="198139"/>
                  </a:lnTo>
                  <a:cubicBezTo>
                    <a:pt x="429713" y="196530"/>
                    <a:pt x="430637" y="194342"/>
                    <a:pt x="430655" y="192055"/>
                  </a:cubicBezTo>
                  <a:lnTo>
                    <a:pt x="430655" y="139287"/>
                  </a:lnTo>
                  <a:cubicBezTo>
                    <a:pt x="430655" y="134509"/>
                    <a:pt x="426777" y="130635"/>
                    <a:pt x="421994" y="130635"/>
                  </a:cubicBezTo>
                  <a:cubicBezTo>
                    <a:pt x="417211" y="130635"/>
                    <a:pt x="413333" y="134509"/>
                    <a:pt x="413333" y="139287"/>
                  </a:cubicBezTo>
                  <a:lnTo>
                    <a:pt x="413333" y="188442"/>
                  </a:lnTo>
                  <a:lnTo>
                    <a:pt x="390491" y="211165"/>
                  </a:lnTo>
                  <a:cubicBezTo>
                    <a:pt x="390015" y="211640"/>
                    <a:pt x="389730" y="212211"/>
                    <a:pt x="389825" y="212211"/>
                  </a:cubicBezTo>
                  <a:lnTo>
                    <a:pt x="378975" y="223145"/>
                  </a:lnTo>
                  <a:cubicBezTo>
                    <a:pt x="375585" y="226515"/>
                    <a:pt x="375571" y="231993"/>
                    <a:pt x="378946" y="235380"/>
                  </a:cubicBezTo>
                  <a:cubicBezTo>
                    <a:pt x="378955" y="235390"/>
                    <a:pt x="378965" y="235400"/>
                    <a:pt x="378975" y="235409"/>
                  </a:cubicBezTo>
                  <a:cubicBezTo>
                    <a:pt x="382382" y="238756"/>
                    <a:pt x="387845" y="238756"/>
                    <a:pt x="391252" y="235409"/>
                  </a:cubicBezTo>
                  <a:lnTo>
                    <a:pt x="398105" y="228564"/>
                  </a:lnTo>
                  <a:lnTo>
                    <a:pt x="439791" y="270207"/>
                  </a:lnTo>
                  <a:lnTo>
                    <a:pt x="397724" y="312231"/>
                  </a:lnTo>
                  <a:lnTo>
                    <a:pt x="388207" y="302724"/>
                  </a:lnTo>
                  <a:cubicBezTo>
                    <a:pt x="384817" y="299337"/>
                    <a:pt x="379320" y="299337"/>
                    <a:pt x="375929" y="302724"/>
                  </a:cubicBezTo>
                  <a:cubicBezTo>
                    <a:pt x="372539" y="306110"/>
                    <a:pt x="372539" y="311602"/>
                    <a:pt x="375929" y="314988"/>
                  </a:cubicBezTo>
                  <a:lnTo>
                    <a:pt x="391443" y="330581"/>
                  </a:lnTo>
                  <a:cubicBezTo>
                    <a:pt x="394889" y="333829"/>
                    <a:pt x="400273" y="333829"/>
                    <a:pt x="403720" y="330581"/>
                  </a:cubicBezTo>
                  <a:lnTo>
                    <a:pt x="407813" y="326493"/>
                  </a:lnTo>
                  <a:lnTo>
                    <a:pt x="413428" y="332197"/>
                  </a:lnTo>
                  <a:lnTo>
                    <a:pt x="413428" y="339518"/>
                  </a:lnTo>
                  <a:cubicBezTo>
                    <a:pt x="413932" y="344323"/>
                    <a:pt x="418239" y="347810"/>
                    <a:pt x="423048" y="347307"/>
                  </a:cubicBezTo>
                  <a:cubicBezTo>
                    <a:pt x="427163" y="346877"/>
                    <a:pt x="430414" y="343628"/>
                    <a:pt x="430845" y="339518"/>
                  </a:cubicBezTo>
                  <a:lnTo>
                    <a:pt x="430845" y="328775"/>
                  </a:lnTo>
                  <a:cubicBezTo>
                    <a:pt x="430832" y="326458"/>
                    <a:pt x="429909" y="324239"/>
                    <a:pt x="428275" y="322595"/>
                  </a:cubicBezTo>
                  <a:lnTo>
                    <a:pt x="420090" y="314418"/>
                  </a:lnTo>
                  <a:lnTo>
                    <a:pt x="439696" y="294832"/>
                  </a:lnTo>
                  <a:lnTo>
                    <a:pt x="439696" y="370133"/>
                  </a:lnTo>
                  <a:lnTo>
                    <a:pt x="411144" y="398656"/>
                  </a:lnTo>
                  <a:lnTo>
                    <a:pt x="390015" y="398656"/>
                  </a:lnTo>
                  <a:lnTo>
                    <a:pt x="397344" y="391335"/>
                  </a:lnTo>
                  <a:cubicBezTo>
                    <a:pt x="400734" y="387964"/>
                    <a:pt x="400747" y="382486"/>
                    <a:pt x="397373" y="379099"/>
                  </a:cubicBezTo>
                  <a:cubicBezTo>
                    <a:pt x="397363" y="379089"/>
                    <a:pt x="397353" y="379080"/>
                    <a:pt x="397344" y="379070"/>
                  </a:cubicBezTo>
                  <a:lnTo>
                    <a:pt x="353944" y="335715"/>
                  </a:lnTo>
                  <a:lnTo>
                    <a:pt x="353944" y="302629"/>
                  </a:lnTo>
                  <a:lnTo>
                    <a:pt x="400580" y="256136"/>
                  </a:lnTo>
                  <a:cubicBezTo>
                    <a:pt x="403945" y="252667"/>
                    <a:pt x="403858" y="247129"/>
                    <a:pt x="400385" y="243767"/>
                  </a:cubicBezTo>
                  <a:cubicBezTo>
                    <a:pt x="398800" y="242233"/>
                    <a:pt x="396694" y="241354"/>
                    <a:pt x="394488" y="241304"/>
                  </a:cubicBezTo>
                  <a:lnTo>
                    <a:pt x="394488" y="241304"/>
                  </a:lnTo>
                  <a:cubicBezTo>
                    <a:pt x="392165" y="241296"/>
                    <a:pt x="389936" y="242221"/>
                    <a:pt x="388302" y="243871"/>
                  </a:cubicBezTo>
                  <a:lnTo>
                    <a:pt x="354039" y="278099"/>
                  </a:lnTo>
                  <a:lnTo>
                    <a:pt x="354039" y="260985"/>
                  </a:lnTo>
                  <a:cubicBezTo>
                    <a:pt x="353536" y="256180"/>
                    <a:pt x="349229" y="252693"/>
                    <a:pt x="344419" y="253196"/>
                  </a:cubicBezTo>
                  <a:cubicBezTo>
                    <a:pt x="340305" y="253627"/>
                    <a:pt x="337053" y="256875"/>
                    <a:pt x="336622" y="260985"/>
                  </a:cubicBezTo>
                  <a:lnTo>
                    <a:pt x="336622" y="310235"/>
                  </a:lnTo>
                  <a:lnTo>
                    <a:pt x="329199" y="302724"/>
                  </a:lnTo>
                  <a:lnTo>
                    <a:pt x="329199" y="283708"/>
                  </a:lnTo>
                  <a:cubicBezTo>
                    <a:pt x="329702" y="278904"/>
                    <a:pt x="326211" y="274601"/>
                    <a:pt x="321402" y="274098"/>
                  </a:cubicBezTo>
                  <a:cubicBezTo>
                    <a:pt x="316592" y="273595"/>
                    <a:pt x="312285" y="277082"/>
                    <a:pt x="311782" y="281887"/>
                  </a:cubicBezTo>
                  <a:cubicBezTo>
                    <a:pt x="311718" y="282492"/>
                    <a:pt x="311718" y="283103"/>
                    <a:pt x="311782" y="283708"/>
                  </a:cubicBezTo>
                  <a:lnTo>
                    <a:pt x="311782" y="305956"/>
                  </a:lnTo>
                  <a:cubicBezTo>
                    <a:pt x="311795" y="308273"/>
                    <a:pt x="312717" y="310492"/>
                    <a:pt x="314351" y="312136"/>
                  </a:cubicBezTo>
                  <a:lnTo>
                    <a:pt x="336622" y="334384"/>
                  </a:lnTo>
                  <a:lnTo>
                    <a:pt x="336622" y="338758"/>
                  </a:lnTo>
                  <a:cubicBezTo>
                    <a:pt x="336635" y="341074"/>
                    <a:pt x="337558" y="343293"/>
                    <a:pt x="339192" y="344938"/>
                  </a:cubicBezTo>
                  <a:lnTo>
                    <a:pt x="353087" y="358724"/>
                  </a:lnTo>
                  <a:lnTo>
                    <a:pt x="323678" y="388102"/>
                  </a:lnTo>
                  <a:cubicBezTo>
                    <a:pt x="320288" y="391473"/>
                    <a:pt x="320275" y="396951"/>
                    <a:pt x="323649" y="400338"/>
                  </a:cubicBezTo>
                  <a:cubicBezTo>
                    <a:pt x="323659" y="400348"/>
                    <a:pt x="323669" y="400357"/>
                    <a:pt x="323678" y="400367"/>
                  </a:cubicBezTo>
                  <a:cubicBezTo>
                    <a:pt x="327125" y="403615"/>
                    <a:pt x="332509" y="403615"/>
                    <a:pt x="335956" y="400367"/>
                  </a:cubicBezTo>
                  <a:lnTo>
                    <a:pt x="365365" y="370989"/>
                  </a:lnTo>
                  <a:lnTo>
                    <a:pt x="378975" y="384680"/>
                  </a:lnTo>
                  <a:lnTo>
                    <a:pt x="299314" y="465114"/>
                  </a:lnTo>
                  <a:lnTo>
                    <a:pt x="299314" y="276007"/>
                  </a:lnTo>
                  <a:lnTo>
                    <a:pt x="403340" y="172088"/>
                  </a:lnTo>
                  <a:cubicBezTo>
                    <a:pt x="404973" y="170444"/>
                    <a:pt x="405896" y="168225"/>
                    <a:pt x="405909" y="165908"/>
                  </a:cubicBezTo>
                  <a:lnTo>
                    <a:pt x="405909" y="118370"/>
                  </a:lnTo>
                  <a:lnTo>
                    <a:pt x="430845" y="93365"/>
                  </a:lnTo>
                  <a:cubicBezTo>
                    <a:pt x="434235" y="89994"/>
                    <a:pt x="434249" y="84516"/>
                    <a:pt x="430874" y="81129"/>
                  </a:cubicBezTo>
                  <a:cubicBezTo>
                    <a:pt x="430865" y="81120"/>
                    <a:pt x="430855" y="81110"/>
                    <a:pt x="430845" y="81100"/>
                  </a:cubicBezTo>
                  <a:cubicBezTo>
                    <a:pt x="429234" y="79474"/>
                    <a:pt x="427044" y="78551"/>
                    <a:pt x="424754" y="78533"/>
                  </a:cubicBezTo>
                  <a:lnTo>
                    <a:pt x="424754" y="78533"/>
                  </a:lnTo>
                  <a:cubicBezTo>
                    <a:pt x="422431" y="78525"/>
                    <a:pt x="420201" y="79450"/>
                    <a:pt x="418568" y="81100"/>
                  </a:cubicBezTo>
                  <a:lnTo>
                    <a:pt x="405909" y="93745"/>
                  </a:lnTo>
                  <a:lnTo>
                    <a:pt x="405909" y="68930"/>
                  </a:lnTo>
                  <a:cubicBezTo>
                    <a:pt x="405892" y="66643"/>
                    <a:pt x="404968" y="64455"/>
                    <a:pt x="403340" y="62846"/>
                  </a:cubicBezTo>
                  <a:lnTo>
                    <a:pt x="382687" y="42119"/>
                  </a:lnTo>
                  <a:cubicBezTo>
                    <a:pt x="381037" y="40504"/>
                    <a:pt x="378810" y="39614"/>
                    <a:pt x="376500" y="39647"/>
                  </a:cubicBezTo>
                  <a:lnTo>
                    <a:pt x="376500" y="39647"/>
                  </a:lnTo>
                  <a:cubicBezTo>
                    <a:pt x="371717" y="39630"/>
                    <a:pt x="367826" y="43491"/>
                    <a:pt x="367810" y="48269"/>
                  </a:cubicBezTo>
                  <a:cubicBezTo>
                    <a:pt x="367802" y="50605"/>
                    <a:pt x="368739" y="52844"/>
                    <a:pt x="370409" y="54479"/>
                  </a:cubicBezTo>
                  <a:lnTo>
                    <a:pt x="388492" y="72543"/>
                  </a:lnTo>
                  <a:lnTo>
                    <a:pt x="388492" y="162296"/>
                  </a:lnTo>
                  <a:lnTo>
                    <a:pt x="343855" y="206982"/>
                  </a:lnTo>
                  <a:lnTo>
                    <a:pt x="343855" y="161155"/>
                  </a:lnTo>
                  <a:lnTo>
                    <a:pt x="379832" y="125216"/>
                  </a:lnTo>
                  <a:cubicBezTo>
                    <a:pt x="381478" y="123619"/>
                    <a:pt x="382405" y="121423"/>
                    <a:pt x="382401" y="119131"/>
                  </a:cubicBezTo>
                  <a:lnTo>
                    <a:pt x="382401" y="96788"/>
                  </a:lnTo>
                  <a:cubicBezTo>
                    <a:pt x="381898" y="91983"/>
                    <a:pt x="377591" y="88496"/>
                    <a:pt x="372781" y="88999"/>
                  </a:cubicBezTo>
                  <a:cubicBezTo>
                    <a:pt x="368667" y="89429"/>
                    <a:pt x="365415" y="92678"/>
                    <a:pt x="364984" y="96788"/>
                  </a:cubicBezTo>
                  <a:lnTo>
                    <a:pt x="364984" y="115803"/>
                  </a:lnTo>
                  <a:lnTo>
                    <a:pt x="349851" y="130920"/>
                  </a:lnTo>
                  <a:lnTo>
                    <a:pt x="349851" y="70452"/>
                  </a:lnTo>
                  <a:cubicBezTo>
                    <a:pt x="349348" y="65647"/>
                    <a:pt x="345041" y="62160"/>
                    <a:pt x="340231" y="62663"/>
                  </a:cubicBezTo>
                  <a:cubicBezTo>
                    <a:pt x="336117" y="63093"/>
                    <a:pt x="332865" y="66341"/>
                    <a:pt x="332434" y="70452"/>
                  </a:cubicBezTo>
                  <a:lnTo>
                    <a:pt x="332434" y="148129"/>
                  </a:lnTo>
                  <a:lnTo>
                    <a:pt x="329008" y="151552"/>
                  </a:lnTo>
                  <a:cubicBezTo>
                    <a:pt x="327357" y="153184"/>
                    <a:pt x="326431" y="155411"/>
                    <a:pt x="326438" y="157732"/>
                  </a:cubicBezTo>
                  <a:lnTo>
                    <a:pt x="326439" y="224285"/>
                  </a:lnTo>
                  <a:lnTo>
                    <a:pt x="299314" y="251477"/>
                  </a:lnTo>
                  <a:lnTo>
                    <a:pt x="299314" y="84143"/>
                  </a:lnTo>
                  <a:cubicBezTo>
                    <a:pt x="299314" y="84143"/>
                    <a:pt x="299314" y="83477"/>
                    <a:pt x="299314" y="83097"/>
                  </a:cubicBezTo>
                  <a:lnTo>
                    <a:pt x="319015" y="62560"/>
                  </a:lnTo>
                  <a:cubicBezTo>
                    <a:pt x="320593" y="60879"/>
                    <a:pt x="321506" y="58683"/>
                    <a:pt x="321585" y="56380"/>
                  </a:cubicBezTo>
                  <a:cubicBezTo>
                    <a:pt x="321572" y="54064"/>
                    <a:pt x="320649" y="51844"/>
                    <a:pt x="319015" y="50200"/>
                  </a:cubicBezTo>
                  <a:cubicBezTo>
                    <a:pt x="317395" y="48600"/>
                    <a:pt x="315203" y="47710"/>
                    <a:pt x="312924" y="47728"/>
                  </a:cubicBezTo>
                  <a:lnTo>
                    <a:pt x="312924" y="47728"/>
                  </a:lnTo>
                  <a:cubicBezTo>
                    <a:pt x="310614" y="47695"/>
                    <a:pt x="308387" y="48585"/>
                    <a:pt x="306737" y="50200"/>
                  </a:cubicBezTo>
                  <a:lnTo>
                    <a:pt x="288749" y="68170"/>
                  </a:lnTo>
                  <a:lnTo>
                    <a:pt x="237736" y="17209"/>
                  </a:lnTo>
                  <a:cubicBezTo>
                    <a:pt x="233227" y="12969"/>
                    <a:pt x="226421" y="12305"/>
                    <a:pt x="221175" y="15593"/>
                  </a:cubicBezTo>
                  <a:cubicBezTo>
                    <a:pt x="222121" y="14077"/>
                    <a:pt x="222646" y="12338"/>
                    <a:pt x="222698" y="10553"/>
                  </a:cubicBezTo>
                  <a:cubicBezTo>
                    <a:pt x="222698" y="4725"/>
                    <a:pt x="217968" y="0"/>
                    <a:pt x="212134" y="0"/>
                  </a:cubicBezTo>
                  <a:cubicBezTo>
                    <a:pt x="206299" y="0"/>
                    <a:pt x="201569" y="4725"/>
                    <a:pt x="201569" y="10553"/>
                  </a:cubicBezTo>
                  <a:cubicBezTo>
                    <a:pt x="201569" y="16382"/>
                    <a:pt x="206299" y="21107"/>
                    <a:pt x="212134" y="21107"/>
                  </a:cubicBezTo>
                  <a:cubicBezTo>
                    <a:pt x="213883" y="21095"/>
                    <a:pt x="215596" y="20602"/>
                    <a:pt x="217083" y="19681"/>
                  </a:cubicBezTo>
                  <a:cubicBezTo>
                    <a:pt x="213489" y="24829"/>
                    <a:pt x="214218" y="31831"/>
                    <a:pt x="218796" y="36129"/>
                  </a:cubicBezTo>
                  <a:lnTo>
                    <a:pt x="271903" y="89372"/>
                  </a:lnTo>
                  <a:lnTo>
                    <a:pt x="271903" y="132917"/>
                  </a:lnTo>
                  <a:lnTo>
                    <a:pt x="235547" y="96598"/>
                  </a:lnTo>
                  <a:lnTo>
                    <a:pt x="235547" y="64272"/>
                  </a:lnTo>
                  <a:cubicBezTo>
                    <a:pt x="236050" y="59467"/>
                    <a:pt x="232560" y="55164"/>
                    <a:pt x="227750" y="54661"/>
                  </a:cubicBezTo>
                  <a:cubicBezTo>
                    <a:pt x="222940" y="54159"/>
                    <a:pt x="218633" y="57646"/>
                    <a:pt x="218130" y="62450"/>
                  </a:cubicBezTo>
                  <a:cubicBezTo>
                    <a:pt x="218066" y="63056"/>
                    <a:pt x="218066" y="63666"/>
                    <a:pt x="218130" y="64272"/>
                  </a:cubicBezTo>
                  <a:lnTo>
                    <a:pt x="218130" y="91464"/>
                  </a:lnTo>
                  <a:lnTo>
                    <a:pt x="201474" y="91464"/>
                  </a:lnTo>
                  <a:cubicBezTo>
                    <a:pt x="196665" y="91967"/>
                    <a:pt x="193174" y="96269"/>
                    <a:pt x="193677" y="101074"/>
                  </a:cubicBezTo>
                  <a:cubicBezTo>
                    <a:pt x="194108" y="105184"/>
                    <a:pt x="197360" y="108432"/>
                    <a:pt x="201474" y="108863"/>
                  </a:cubicBezTo>
                  <a:lnTo>
                    <a:pt x="223174" y="108863"/>
                  </a:lnTo>
                  <a:lnTo>
                    <a:pt x="271903" y="157637"/>
                  </a:lnTo>
                  <a:lnTo>
                    <a:pt x="271903" y="209453"/>
                  </a:lnTo>
                  <a:lnTo>
                    <a:pt x="234500" y="172088"/>
                  </a:lnTo>
                  <a:cubicBezTo>
                    <a:pt x="232889" y="170462"/>
                    <a:pt x="230699" y="169539"/>
                    <a:pt x="228409" y="169521"/>
                  </a:cubicBezTo>
                  <a:lnTo>
                    <a:pt x="203092" y="169521"/>
                  </a:lnTo>
                  <a:lnTo>
                    <a:pt x="162548" y="129114"/>
                  </a:lnTo>
                  <a:lnTo>
                    <a:pt x="162548" y="111049"/>
                  </a:lnTo>
                  <a:cubicBezTo>
                    <a:pt x="162548" y="106271"/>
                    <a:pt x="158670" y="102397"/>
                    <a:pt x="153887" y="102397"/>
                  </a:cubicBezTo>
                  <a:cubicBezTo>
                    <a:pt x="149104" y="102397"/>
                    <a:pt x="145226" y="106271"/>
                    <a:pt x="145226" y="111049"/>
                  </a:cubicBezTo>
                  <a:lnTo>
                    <a:pt x="145226" y="132822"/>
                  </a:lnTo>
                  <a:cubicBezTo>
                    <a:pt x="145203" y="135127"/>
                    <a:pt x="146093" y="137348"/>
                    <a:pt x="147701" y="139002"/>
                  </a:cubicBezTo>
                  <a:lnTo>
                    <a:pt x="193384" y="184543"/>
                  </a:lnTo>
                  <a:cubicBezTo>
                    <a:pt x="194995" y="186170"/>
                    <a:pt x="197185" y="187093"/>
                    <a:pt x="199476" y="187111"/>
                  </a:cubicBezTo>
                  <a:lnTo>
                    <a:pt x="224792" y="187111"/>
                  </a:lnTo>
                  <a:lnTo>
                    <a:pt x="272379" y="234649"/>
                  </a:lnTo>
                  <a:lnTo>
                    <a:pt x="272379" y="366805"/>
                  </a:lnTo>
                  <a:lnTo>
                    <a:pt x="251726" y="346364"/>
                  </a:lnTo>
                  <a:lnTo>
                    <a:pt x="261244" y="336856"/>
                  </a:lnTo>
                  <a:cubicBezTo>
                    <a:pt x="264332" y="333138"/>
                    <a:pt x="263818" y="327624"/>
                    <a:pt x="260097" y="324539"/>
                  </a:cubicBezTo>
                  <a:cubicBezTo>
                    <a:pt x="256875" y="321868"/>
                    <a:pt x="252209" y="321850"/>
                    <a:pt x="248966" y="324496"/>
                  </a:cubicBezTo>
                  <a:lnTo>
                    <a:pt x="247444" y="326112"/>
                  </a:lnTo>
                  <a:lnTo>
                    <a:pt x="236118" y="314798"/>
                  </a:lnTo>
                  <a:cubicBezTo>
                    <a:pt x="232671" y="311550"/>
                    <a:pt x="227287" y="311550"/>
                    <a:pt x="223840" y="314798"/>
                  </a:cubicBezTo>
                  <a:cubicBezTo>
                    <a:pt x="220450" y="318169"/>
                    <a:pt x="220437" y="323647"/>
                    <a:pt x="223811" y="327034"/>
                  </a:cubicBezTo>
                  <a:cubicBezTo>
                    <a:pt x="223821" y="327044"/>
                    <a:pt x="223831" y="327054"/>
                    <a:pt x="223840" y="327063"/>
                  </a:cubicBezTo>
                  <a:lnTo>
                    <a:pt x="235832" y="338282"/>
                  </a:lnTo>
                  <a:lnTo>
                    <a:pt x="233548" y="340564"/>
                  </a:lnTo>
                  <a:cubicBezTo>
                    <a:pt x="231920" y="342173"/>
                    <a:pt x="230996" y="344361"/>
                    <a:pt x="230978" y="346649"/>
                  </a:cubicBezTo>
                  <a:cubicBezTo>
                    <a:pt x="230991" y="348966"/>
                    <a:pt x="231914" y="351185"/>
                    <a:pt x="233548" y="352829"/>
                  </a:cubicBezTo>
                  <a:lnTo>
                    <a:pt x="247729" y="366995"/>
                  </a:lnTo>
                  <a:lnTo>
                    <a:pt x="195193" y="366995"/>
                  </a:lnTo>
                  <a:lnTo>
                    <a:pt x="183296" y="355111"/>
                  </a:lnTo>
                  <a:lnTo>
                    <a:pt x="183296" y="307572"/>
                  </a:lnTo>
                  <a:lnTo>
                    <a:pt x="212895" y="278004"/>
                  </a:lnTo>
                  <a:lnTo>
                    <a:pt x="232692" y="278004"/>
                  </a:lnTo>
                  <a:cubicBezTo>
                    <a:pt x="235777" y="278001"/>
                    <a:pt x="238634" y="276375"/>
                    <a:pt x="240210" y="273725"/>
                  </a:cubicBezTo>
                  <a:lnTo>
                    <a:pt x="261244" y="252713"/>
                  </a:lnTo>
                  <a:cubicBezTo>
                    <a:pt x="264634" y="249343"/>
                    <a:pt x="264647" y="243864"/>
                    <a:pt x="261273" y="240478"/>
                  </a:cubicBezTo>
                  <a:cubicBezTo>
                    <a:pt x="261263" y="240468"/>
                    <a:pt x="261254" y="240458"/>
                    <a:pt x="261244" y="240448"/>
                  </a:cubicBezTo>
                  <a:cubicBezTo>
                    <a:pt x="257797" y="237201"/>
                    <a:pt x="252413" y="237201"/>
                    <a:pt x="248966" y="240448"/>
                  </a:cubicBezTo>
                  <a:lnTo>
                    <a:pt x="241828" y="247674"/>
                  </a:lnTo>
                  <a:lnTo>
                    <a:pt x="241828" y="237026"/>
                  </a:lnTo>
                  <a:cubicBezTo>
                    <a:pt x="241325" y="232221"/>
                    <a:pt x="237018" y="228734"/>
                    <a:pt x="232208" y="229237"/>
                  </a:cubicBezTo>
                  <a:cubicBezTo>
                    <a:pt x="228094" y="229667"/>
                    <a:pt x="224842" y="232915"/>
                    <a:pt x="224411" y="237026"/>
                  </a:cubicBezTo>
                  <a:lnTo>
                    <a:pt x="224411" y="260510"/>
                  </a:lnTo>
                  <a:lnTo>
                    <a:pt x="209469" y="260510"/>
                  </a:lnTo>
                  <a:cubicBezTo>
                    <a:pt x="207146" y="260502"/>
                    <a:pt x="204917" y="261427"/>
                    <a:pt x="203283" y="263077"/>
                  </a:cubicBezTo>
                  <a:lnTo>
                    <a:pt x="183486" y="282853"/>
                  </a:lnTo>
                  <a:lnTo>
                    <a:pt x="183486" y="219246"/>
                  </a:lnTo>
                  <a:lnTo>
                    <a:pt x="194622" y="207742"/>
                  </a:lnTo>
                  <a:cubicBezTo>
                    <a:pt x="196230" y="206088"/>
                    <a:pt x="197119" y="203867"/>
                    <a:pt x="197096" y="201562"/>
                  </a:cubicBezTo>
                  <a:cubicBezTo>
                    <a:pt x="197149" y="196837"/>
                    <a:pt x="193357" y="192963"/>
                    <a:pt x="188627" y="192910"/>
                  </a:cubicBezTo>
                  <a:cubicBezTo>
                    <a:pt x="188563" y="192909"/>
                    <a:pt x="188499" y="192909"/>
                    <a:pt x="188435" y="192910"/>
                  </a:cubicBezTo>
                  <a:lnTo>
                    <a:pt x="188435" y="192910"/>
                  </a:lnTo>
                  <a:cubicBezTo>
                    <a:pt x="186132" y="192908"/>
                    <a:pt x="183916" y="193793"/>
                    <a:pt x="182249" y="195382"/>
                  </a:cubicBezTo>
                  <a:lnTo>
                    <a:pt x="168258" y="209453"/>
                  </a:lnTo>
                  <a:cubicBezTo>
                    <a:pt x="166624" y="211098"/>
                    <a:pt x="165702" y="213317"/>
                    <a:pt x="165689" y="215633"/>
                  </a:cubicBezTo>
                  <a:lnTo>
                    <a:pt x="165689" y="235980"/>
                  </a:lnTo>
                  <a:lnTo>
                    <a:pt x="156171" y="226472"/>
                  </a:lnTo>
                  <a:cubicBezTo>
                    <a:pt x="152781" y="223085"/>
                    <a:pt x="147284" y="223085"/>
                    <a:pt x="143894" y="226472"/>
                  </a:cubicBezTo>
                  <a:cubicBezTo>
                    <a:pt x="140504" y="229859"/>
                    <a:pt x="140504" y="235350"/>
                    <a:pt x="143894" y="238737"/>
                  </a:cubicBezTo>
                  <a:lnTo>
                    <a:pt x="166069" y="260510"/>
                  </a:lnTo>
                  <a:lnTo>
                    <a:pt x="166069" y="297019"/>
                  </a:lnTo>
                  <a:lnTo>
                    <a:pt x="123526" y="254520"/>
                  </a:lnTo>
                  <a:lnTo>
                    <a:pt x="123526" y="216489"/>
                  </a:lnTo>
                  <a:lnTo>
                    <a:pt x="153316" y="186160"/>
                  </a:lnTo>
                  <a:cubicBezTo>
                    <a:pt x="154968" y="184527"/>
                    <a:pt x="155894" y="182301"/>
                    <a:pt x="155886" y="179980"/>
                  </a:cubicBezTo>
                  <a:lnTo>
                    <a:pt x="155886" y="158207"/>
                  </a:lnTo>
                  <a:cubicBezTo>
                    <a:pt x="155382" y="153403"/>
                    <a:pt x="151075" y="149915"/>
                    <a:pt x="146265" y="150418"/>
                  </a:cubicBezTo>
                  <a:cubicBezTo>
                    <a:pt x="142151" y="150849"/>
                    <a:pt x="138899" y="154097"/>
                    <a:pt x="138469" y="158207"/>
                  </a:cubicBezTo>
                  <a:lnTo>
                    <a:pt x="138469" y="177223"/>
                  </a:lnTo>
                  <a:lnTo>
                    <a:pt x="133329" y="182357"/>
                  </a:lnTo>
                  <a:lnTo>
                    <a:pt x="133329" y="131301"/>
                  </a:lnTo>
                  <a:cubicBezTo>
                    <a:pt x="133312" y="129013"/>
                    <a:pt x="132388" y="126825"/>
                    <a:pt x="130760" y="125216"/>
                  </a:cubicBezTo>
                  <a:lnTo>
                    <a:pt x="117054" y="111430"/>
                  </a:lnTo>
                  <a:cubicBezTo>
                    <a:pt x="113647" y="108083"/>
                    <a:pt x="108184" y="108083"/>
                    <a:pt x="104777" y="111430"/>
                  </a:cubicBezTo>
                  <a:cubicBezTo>
                    <a:pt x="101387" y="114800"/>
                    <a:pt x="101374" y="120279"/>
                    <a:pt x="104748" y="123665"/>
                  </a:cubicBezTo>
                  <a:cubicBezTo>
                    <a:pt x="104758" y="123675"/>
                    <a:pt x="104767" y="123685"/>
                    <a:pt x="104777" y="123695"/>
                  </a:cubicBezTo>
                  <a:lnTo>
                    <a:pt x="115912" y="134914"/>
                  </a:lnTo>
                  <a:lnTo>
                    <a:pt x="115912" y="176652"/>
                  </a:lnTo>
                  <a:lnTo>
                    <a:pt x="78889" y="139572"/>
                  </a:lnTo>
                  <a:cubicBezTo>
                    <a:pt x="77240" y="137957"/>
                    <a:pt x="75013" y="137067"/>
                    <a:pt x="72703" y="137100"/>
                  </a:cubicBezTo>
                  <a:lnTo>
                    <a:pt x="72703" y="137100"/>
                  </a:lnTo>
                  <a:cubicBezTo>
                    <a:pt x="70424" y="137082"/>
                    <a:pt x="68232" y="137972"/>
                    <a:pt x="66612" y="139572"/>
                  </a:cubicBezTo>
                  <a:cubicBezTo>
                    <a:pt x="65034" y="141253"/>
                    <a:pt x="64121" y="143449"/>
                    <a:pt x="64042" y="145752"/>
                  </a:cubicBezTo>
                  <a:cubicBezTo>
                    <a:pt x="64060" y="148040"/>
                    <a:pt x="64984" y="150228"/>
                    <a:pt x="66612" y="151837"/>
                  </a:cubicBezTo>
                  <a:lnTo>
                    <a:pt x="114865" y="200041"/>
                  </a:lnTo>
                  <a:lnTo>
                    <a:pt x="108489" y="206411"/>
                  </a:lnTo>
                  <a:cubicBezTo>
                    <a:pt x="106769" y="208154"/>
                    <a:pt x="105840" y="210525"/>
                    <a:pt x="105919" y="212971"/>
                  </a:cubicBezTo>
                  <a:lnTo>
                    <a:pt x="105919" y="254520"/>
                  </a:lnTo>
                  <a:lnTo>
                    <a:pt x="98971" y="261555"/>
                  </a:lnTo>
                  <a:lnTo>
                    <a:pt x="93832" y="256421"/>
                  </a:lnTo>
                  <a:lnTo>
                    <a:pt x="93832" y="211260"/>
                  </a:lnTo>
                  <a:cubicBezTo>
                    <a:pt x="93819" y="208943"/>
                    <a:pt x="92896" y="206724"/>
                    <a:pt x="91262" y="205080"/>
                  </a:cubicBezTo>
                  <a:lnTo>
                    <a:pt x="68325" y="182167"/>
                  </a:lnTo>
                  <a:cubicBezTo>
                    <a:pt x="64918" y="178820"/>
                    <a:pt x="59455" y="178820"/>
                    <a:pt x="56048" y="182167"/>
                  </a:cubicBezTo>
                  <a:cubicBezTo>
                    <a:pt x="54382" y="183751"/>
                    <a:pt x="53452" y="185955"/>
                    <a:pt x="53478" y="188251"/>
                  </a:cubicBezTo>
                  <a:cubicBezTo>
                    <a:pt x="53448" y="190577"/>
                    <a:pt x="54377" y="192812"/>
                    <a:pt x="56048" y="194431"/>
                  </a:cubicBezTo>
                  <a:lnTo>
                    <a:pt x="76415" y="214683"/>
                  </a:lnTo>
                  <a:lnTo>
                    <a:pt x="76415" y="238832"/>
                  </a:lnTo>
                  <a:lnTo>
                    <a:pt x="61853" y="224190"/>
                  </a:lnTo>
                  <a:cubicBezTo>
                    <a:pt x="60171" y="222614"/>
                    <a:pt x="57972" y="221702"/>
                    <a:pt x="55667" y="221623"/>
                  </a:cubicBezTo>
                  <a:lnTo>
                    <a:pt x="55667" y="221623"/>
                  </a:lnTo>
                  <a:cubicBezTo>
                    <a:pt x="53361" y="221702"/>
                    <a:pt x="51163" y="222614"/>
                    <a:pt x="49480" y="224190"/>
                  </a:cubicBezTo>
                  <a:cubicBezTo>
                    <a:pt x="46181" y="227614"/>
                    <a:pt x="46181" y="233031"/>
                    <a:pt x="49480" y="236455"/>
                  </a:cubicBezTo>
                  <a:lnTo>
                    <a:pt x="92785" y="279715"/>
                  </a:lnTo>
                  <a:cubicBezTo>
                    <a:pt x="96232" y="282963"/>
                    <a:pt x="101616" y="282963"/>
                    <a:pt x="105062" y="279715"/>
                  </a:cubicBezTo>
                  <a:lnTo>
                    <a:pt x="114580" y="270207"/>
                  </a:lnTo>
                  <a:lnTo>
                    <a:pt x="166069" y="321549"/>
                  </a:lnTo>
                  <a:lnTo>
                    <a:pt x="166069" y="354825"/>
                  </a:lnTo>
                  <a:lnTo>
                    <a:pt x="150461" y="370418"/>
                  </a:lnTo>
                  <a:lnTo>
                    <a:pt x="139135" y="359104"/>
                  </a:lnTo>
                  <a:lnTo>
                    <a:pt x="154268" y="343987"/>
                  </a:lnTo>
                  <a:cubicBezTo>
                    <a:pt x="157658" y="340616"/>
                    <a:pt x="157671" y="335138"/>
                    <a:pt x="154297" y="331751"/>
                  </a:cubicBezTo>
                  <a:cubicBezTo>
                    <a:pt x="154287" y="331741"/>
                    <a:pt x="154277" y="331732"/>
                    <a:pt x="154268" y="331722"/>
                  </a:cubicBezTo>
                  <a:cubicBezTo>
                    <a:pt x="150861" y="328376"/>
                    <a:pt x="145397" y="328376"/>
                    <a:pt x="141990" y="331722"/>
                  </a:cubicBezTo>
                  <a:lnTo>
                    <a:pt x="126857" y="346839"/>
                  </a:lnTo>
                  <a:lnTo>
                    <a:pt x="117340" y="337331"/>
                  </a:lnTo>
                  <a:lnTo>
                    <a:pt x="128000" y="325922"/>
                  </a:lnTo>
                  <a:cubicBezTo>
                    <a:pt x="129633" y="324278"/>
                    <a:pt x="130556" y="322059"/>
                    <a:pt x="130569" y="319742"/>
                  </a:cubicBezTo>
                  <a:lnTo>
                    <a:pt x="130569" y="301868"/>
                  </a:lnTo>
                  <a:cubicBezTo>
                    <a:pt x="130066" y="297063"/>
                    <a:pt x="125759" y="293576"/>
                    <a:pt x="120949" y="294079"/>
                  </a:cubicBezTo>
                  <a:cubicBezTo>
                    <a:pt x="116835" y="294509"/>
                    <a:pt x="113583" y="297758"/>
                    <a:pt x="113152" y="301868"/>
                  </a:cubicBezTo>
                  <a:lnTo>
                    <a:pt x="113152" y="316224"/>
                  </a:lnTo>
                  <a:lnTo>
                    <a:pt x="101065" y="328775"/>
                  </a:lnTo>
                  <a:lnTo>
                    <a:pt x="86884" y="328775"/>
                  </a:lnTo>
                  <a:lnTo>
                    <a:pt x="49671" y="291600"/>
                  </a:lnTo>
                  <a:cubicBezTo>
                    <a:pt x="46224" y="288352"/>
                    <a:pt x="40840" y="288352"/>
                    <a:pt x="37393" y="291600"/>
                  </a:cubicBezTo>
                  <a:cubicBezTo>
                    <a:pt x="34003" y="294970"/>
                    <a:pt x="33990" y="300448"/>
                    <a:pt x="37364" y="303835"/>
                  </a:cubicBezTo>
                  <a:cubicBezTo>
                    <a:pt x="37374" y="303845"/>
                    <a:pt x="37384" y="303855"/>
                    <a:pt x="37393" y="303864"/>
                  </a:cubicBezTo>
                  <a:lnTo>
                    <a:pt x="77176" y="343606"/>
                  </a:lnTo>
                  <a:cubicBezTo>
                    <a:pt x="78810" y="345256"/>
                    <a:pt x="81039" y="346181"/>
                    <a:pt x="83363" y="346173"/>
                  </a:cubicBezTo>
                  <a:lnTo>
                    <a:pt x="101065" y="346174"/>
                  </a:lnTo>
                  <a:lnTo>
                    <a:pt x="137993" y="383063"/>
                  </a:lnTo>
                  <a:lnTo>
                    <a:pt x="122860" y="398180"/>
                  </a:lnTo>
                  <a:lnTo>
                    <a:pt x="57761" y="333148"/>
                  </a:lnTo>
                  <a:cubicBezTo>
                    <a:pt x="54301" y="329840"/>
                    <a:pt x="48847" y="329840"/>
                    <a:pt x="45388" y="333148"/>
                  </a:cubicBezTo>
                  <a:lnTo>
                    <a:pt x="35871" y="342656"/>
                  </a:lnTo>
                  <a:lnTo>
                    <a:pt x="14837" y="321644"/>
                  </a:lnTo>
                  <a:cubicBezTo>
                    <a:pt x="13217" y="320043"/>
                    <a:pt x="11024" y="319154"/>
                    <a:pt x="8746" y="319172"/>
                  </a:cubicBezTo>
                  <a:lnTo>
                    <a:pt x="8746" y="319172"/>
                  </a:lnTo>
                  <a:cubicBezTo>
                    <a:pt x="6436" y="319139"/>
                    <a:pt x="4209" y="320029"/>
                    <a:pt x="2559" y="321644"/>
                  </a:cubicBezTo>
                  <a:cubicBezTo>
                    <a:pt x="-853" y="325059"/>
                    <a:pt x="-853" y="330589"/>
                    <a:pt x="2559" y="334004"/>
                  </a:cubicBezTo>
                  <a:lnTo>
                    <a:pt x="23593" y="354921"/>
                  </a:lnTo>
                  <a:lnTo>
                    <a:pt x="18168" y="360340"/>
                  </a:lnTo>
                  <a:cubicBezTo>
                    <a:pt x="14857" y="363796"/>
                    <a:pt x="14857" y="369244"/>
                    <a:pt x="18168" y="372700"/>
                  </a:cubicBezTo>
                  <a:cubicBezTo>
                    <a:pt x="21542" y="376087"/>
                    <a:pt x="27026" y="376100"/>
                    <a:pt x="30416" y="372729"/>
                  </a:cubicBezTo>
                  <a:cubicBezTo>
                    <a:pt x="30426" y="372719"/>
                    <a:pt x="30436" y="372710"/>
                    <a:pt x="30446" y="372700"/>
                  </a:cubicBezTo>
                  <a:lnTo>
                    <a:pt x="51860" y="351213"/>
                  </a:lnTo>
                  <a:lnTo>
                    <a:pt x="116959" y="416245"/>
                  </a:lnTo>
                  <a:cubicBezTo>
                    <a:pt x="120419" y="419553"/>
                    <a:pt x="125872" y="419553"/>
                    <a:pt x="129332" y="416245"/>
                  </a:cubicBezTo>
                  <a:lnTo>
                    <a:pt x="174825" y="370703"/>
                  </a:lnTo>
                  <a:lnTo>
                    <a:pt x="185675" y="381542"/>
                  </a:lnTo>
                  <a:cubicBezTo>
                    <a:pt x="187309" y="383192"/>
                    <a:pt x="189538" y="384117"/>
                    <a:pt x="191862" y="384109"/>
                  </a:cubicBezTo>
                  <a:lnTo>
                    <a:pt x="265432" y="384109"/>
                  </a:lnTo>
                  <a:lnTo>
                    <a:pt x="272189" y="390955"/>
                  </a:lnTo>
                  <a:lnTo>
                    <a:pt x="272189" y="592136"/>
                  </a:lnTo>
                  <a:lnTo>
                    <a:pt x="210897" y="530812"/>
                  </a:lnTo>
                  <a:lnTo>
                    <a:pt x="210897" y="482323"/>
                  </a:lnTo>
                  <a:lnTo>
                    <a:pt x="210897" y="482323"/>
                  </a:lnTo>
                  <a:lnTo>
                    <a:pt x="225553" y="496965"/>
                  </a:lnTo>
                  <a:cubicBezTo>
                    <a:pt x="228961" y="500311"/>
                    <a:pt x="234424" y="500311"/>
                    <a:pt x="237831" y="496965"/>
                  </a:cubicBezTo>
                  <a:lnTo>
                    <a:pt x="254582" y="480231"/>
                  </a:lnTo>
                  <a:cubicBezTo>
                    <a:pt x="257972" y="476861"/>
                    <a:pt x="257985" y="471383"/>
                    <a:pt x="254611" y="467996"/>
                  </a:cubicBezTo>
                  <a:cubicBezTo>
                    <a:pt x="254601" y="467986"/>
                    <a:pt x="254591" y="467976"/>
                    <a:pt x="254582" y="467967"/>
                  </a:cubicBezTo>
                  <a:cubicBezTo>
                    <a:pt x="252971" y="466340"/>
                    <a:pt x="250781" y="465417"/>
                    <a:pt x="248491" y="465400"/>
                  </a:cubicBezTo>
                  <a:lnTo>
                    <a:pt x="248491" y="465400"/>
                  </a:lnTo>
                  <a:cubicBezTo>
                    <a:pt x="246167" y="465392"/>
                    <a:pt x="243938" y="466317"/>
                    <a:pt x="242304" y="467967"/>
                  </a:cubicBezTo>
                  <a:lnTo>
                    <a:pt x="231740" y="478615"/>
                  </a:lnTo>
                  <a:lnTo>
                    <a:pt x="219557" y="466445"/>
                  </a:lnTo>
                  <a:lnTo>
                    <a:pt x="219557" y="425087"/>
                  </a:lnTo>
                  <a:lnTo>
                    <a:pt x="233834" y="410921"/>
                  </a:lnTo>
                  <a:lnTo>
                    <a:pt x="245064" y="410921"/>
                  </a:lnTo>
                  <a:cubicBezTo>
                    <a:pt x="249874" y="410418"/>
                    <a:pt x="253365" y="406115"/>
                    <a:pt x="252861" y="401310"/>
                  </a:cubicBezTo>
                  <a:cubicBezTo>
                    <a:pt x="252430" y="397200"/>
                    <a:pt x="249179" y="393952"/>
                    <a:pt x="245064" y="393522"/>
                  </a:cubicBezTo>
                  <a:lnTo>
                    <a:pt x="230217" y="393522"/>
                  </a:lnTo>
                  <a:cubicBezTo>
                    <a:pt x="227898" y="393535"/>
                    <a:pt x="225677" y="394456"/>
                    <a:pt x="224031" y="396089"/>
                  </a:cubicBezTo>
                  <a:lnTo>
                    <a:pt x="216512" y="403505"/>
                  </a:lnTo>
                  <a:lnTo>
                    <a:pt x="206328" y="393236"/>
                  </a:lnTo>
                  <a:cubicBezTo>
                    <a:pt x="202772" y="389962"/>
                    <a:pt x="197233" y="390187"/>
                    <a:pt x="193955" y="393740"/>
                  </a:cubicBezTo>
                  <a:cubicBezTo>
                    <a:pt x="190865" y="397089"/>
                    <a:pt x="190865" y="402247"/>
                    <a:pt x="193955" y="405596"/>
                  </a:cubicBezTo>
                  <a:lnTo>
                    <a:pt x="202140" y="413678"/>
                  </a:lnTo>
                  <a:lnTo>
                    <a:pt x="202140" y="420809"/>
                  </a:lnTo>
                  <a:lnTo>
                    <a:pt x="201474" y="422140"/>
                  </a:lnTo>
                  <a:lnTo>
                    <a:pt x="202140" y="422805"/>
                  </a:lnTo>
                  <a:lnTo>
                    <a:pt x="202140" y="466445"/>
                  </a:lnTo>
                  <a:lnTo>
                    <a:pt x="195954" y="472625"/>
                  </a:lnTo>
                  <a:cubicBezTo>
                    <a:pt x="194326" y="474234"/>
                    <a:pt x="193402" y="476422"/>
                    <a:pt x="193384" y="478710"/>
                  </a:cubicBezTo>
                  <a:lnTo>
                    <a:pt x="193384" y="513508"/>
                  </a:lnTo>
                  <a:lnTo>
                    <a:pt x="162548" y="482608"/>
                  </a:lnTo>
                  <a:lnTo>
                    <a:pt x="171494" y="473671"/>
                  </a:lnTo>
                  <a:cubicBezTo>
                    <a:pt x="173111" y="472023"/>
                    <a:pt x="174002" y="469798"/>
                    <a:pt x="173969" y="467491"/>
                  </a:cubicBezTo>
                  <a:lnTo>
                    <a:pt x="173969" y="437922"/>
                  </a:lnTo>
                  <a:cubicBezTo>
                    <a:pt x="173971" y="435621"/>
                    <a:pt x="173085" y="433407"/>
                    <a:pt x="171494" y="431742"/>
                  </a:cubicBezTo>
                  <a:lnTo>
                    <a:pt x="156552" y="417291"/>
                  </a:lnTo>
                  <a:cubicBezTo>
                    <a:pt x="154885" y="415702"/>
                    <a:pt x="152669" y="414816"/>
                    <a:pt x="150366" y="414819"/>
                  </a:cubicBezTo>
                  <a:lnTo>
                    <a:pt x="150366" y="414819"/>
                  </a:lnTo>
                  <a:cubicBezTo>
                    <a:pt x="145635" y="414766"/>
                    <a:pt x="141758" y="418554"/>
                    <a:pt x="141705" y="423280"/>
                  </a:cubicBezTo>
                  <a:cubicBezTo>
                    <a:pt x="141704" y="423343"/>
                    <a:pt x="141704" y="423407"/>
                    <a:pt x="141705" y="423471"/>
                  </a:cubicBezTo>
                  <a:cubicBezTo>
                    <a:pt x="141682" y="425776"/>
                    <a:pt x="142571" y="427997"/>
                    <a:pt x="144179" y="429651"/>
                  </a:cubicBezTo>
                  <a:lnTo>
                    <a:pt x="156171" y="441535"/>
                  </a:lnTo>
                  <a:lnTo>
                    <a:pt x="156171" y="463973"/>
                  </a:lnTo>
                  <a:lnTo>
                    <a:pt x="146178" y="473481"/>
                  </a:lnTo>
                  <a:lnTo>
                    <a:pt x="87360" y="473481"/>
                  </a:lnTo>
                  <a:lnTo>
                    <a:pt x="87360" y="423851"/>
                  </a:lnTo>
                  <a:cubicBezTo>
                    <a:pt x="87343" y="421563"/>
                    <a:pt x="86418" y="419375"/>
                    <a:pt x="84790" y="417766"/>
                  </a:cubicBezTo>
                  <a:lnTo>
                    <a:pt x="54144" y="387152"/>
                  </a:lnTo>
                  <a:cubicBezTo>
                    <a:pt x="50754" y="383765"/>
                    <a:pt x="45257" y="383765"/>
                    <a:pt x="41867" y="387152"/>
                  </a:cubicBezTo>
                  <a:cubicBezTo>
                    <a:pt x="38476" y="390538"/>
                    <a:pt x="38476" y="396030"/>
                    <a:pt x="41867" y="399416"/>
                  </a:cubicBezTo>
                  <a:lnTo>
                    <a:pt x="70419" y="427464"/>
                  </a:lnTo>
                  <a:lnTo>
                    <a:pt x="70419" y="467967"/>
                  </a:lnTo>
                  <a:lnTo>
                    <a:pt x="47292" y="444958"/>
                  </a:lnTo>
                  <a:cubicBezTo>
                    <a:pt x="43917" y="441571"/>
                    <a:pt x="38434" y="441558"/>
                    <a:pt x="35043" y="444929"/>
                  </a:cubicBezTo>
                  <a:cubicBezTo>
                    <a:pt x="35034" y="444939"/>
                    <a:pt x="35024" y="444948"/>
                    <a:pt x="35014" y="444958"/>
                  </a:cubicBezTo>
                  <a:cubicBezTo>
                    <a:pt x="31664" y="448362"/>
                    <a:pt x="31664" y="453819"/>
                    <a:pt x="35014" y="457223"/>
                  </a:cubicBezTo>
                  <a:lnTo>
                    <a:pt x="66612" y="488788"/>
                  </a:lnTo>
                  <a:cubicBezTo>
                    <a:pt x="68267" y="490395"/>
                    <a:pt x="70491" y="491283"/>
                    <a:pt x="72798" y="491260"/>
                  </a:cubicBezTo>
                  <a:lnTo>
                    <a:pt x="146654" y="491260"/>
                  </a:lnTo>
                  <a:lnTo>
                    <a:pt x="157504" y="502194"/>
                  </a:lnTo>
                  <a:lnTo>
                    <a:pt x="122860" y="536802"/>
                  </a:lnTo>
                  <a:lnTo>
                    <a:pt x="108965" y="536802"/>
                  </a:lnTo>
                  <a:cubicBezTo>
                    <a:pt x="104155" y="536299"/>
                    <a:pt x="99848" y="539786"/>
                    <a:pt x="99344" y="544591"/>
                  </a:cubicBezTo>
                  <a:cubicBezTo>
                    <a:pt x="98841" y="549395"/>
                    <a:pt x="102332" y="553698"/>
                    <a:pt x="107141" y="554201"/>
                  </a:cubicBezTo>
                  <a:cubicBezTo>
                    <a:pt x="107747" y="554264"/>
                    <a:pt x="108358" y="554264"/>
                    <a:pt x="108965" y="554201"/>
                  </a:cubicBezTo>
                  <a:lnTo>
                    <a:pt x="126286" y="554201"/>
                  </a:lnTo>
                  <a:cubicBezTo>
                    <a:pt x="128606" y="554188"/>
                    <a:pt x="130827" y="553266"/>
                    <a:pt x="132473" y="551634"/>
                  </a:cubicBezTo>
                  <a:lnTo>
                    <a:pt x="169686" y="514459"/>
                  </a:lnTo>
                  <a:lnTo>
                    <a:pt x="271903" y="616666"/>
                  </a:lnTo>
                  <a:lnTo>
                    <a:pt x="271903" y="634731"/>
                  </a:lnTo>
                  <a:lnTo>
                    <a:pt x="266574" y="765081"/>
                  </a:lnTo>
                  <a:cubicBezTo>
                    <a:pt x="266548" y="766429"/>
                    <a:pt x="266841" y="767765"/>
                    <a:pt x="267430" y="768979"/>
                  </a:cubicBezTo>
                  <a:lnTo>
                    <a:pt x="268192" y="770500"/>
                  </a:lnTo>
                  <a:lnTo>
                    <a:pt x="270000" y="770500"/>
                  </a:lnTo>
                  <a:cubicBezTo>
                    <a:pt x="271901" y="770646"/>
                    <a:pt x="273810" y="770646"/>
                    <a:pt x="275711" y="770500"/>
                  </a:cubicBezTo>
                  <a:lnTo>
                    <a:pt x="283896" y="770500"/>
                  </a:lnTo>
                  <a:lnTo>
                    <a:pt x="295412" y="770500"/>
                  </a:lnTo>
                  <a:lnTo>
                    <a:pt x="300741" y="770500"/>
                  </a:lnTo>
                  <a:lnTo>
                    <a:pt x="302835" y="770500"/>
                  </a:lnTo>
                  <a:lnTo>
                    <a:pt x="303501" y="768503"/>
                  </a:lnTo>
                  <a:cubicBezTo>
                    <a:pt x="303908" y="767411"/>
                    <a:pt x="304071" y="766243"/>
                    <a:pt x="303977" y="765081"/>
                  </a:cubicBezTo>
                  <a:lnTo>
                    <a:pt x="298838" y="612958"/>
                  </a:lnTo>
                  <a:lnTo>
                    <a:pt x="298838" y="489359"/>
                  </a:lnTo>
                  <a:lnTo>
                    <a:pt x="338335" y="449807"/>
                  </a:lnTo>
                  <a:lnTo>
                    <a:pt x="366888" y="478330"/>
                  </a:lnTo>
                  <a:lnTo>
                    <a:pt x="340144" y="505046"/>
                  </a:lnTo>
                  <a:cubicBezTo>
                    <a:pt x="336753" y="508417"/>
                    <a:pt x="336740" y="513895"/>
                    <a:pt x="340114" y="517282"/>
                  </a:cubicBezTo>
                  <a:cubicBezTo>
                    <a:pt x="340124" y="517292"/>
                    <a:pt x="340134" y="517302"/>
                    <a:pt x="340144" y="517311"/>
                  </a:cubicBezTo>
                  <a:lnTo>
                    <a:pt x="351279" y="528435"/>
                  </a:lnTo>
                  <a:lnTo>
                    <a:pt x="339287" y="540320"/>
                  </a:lnTo>
                  <a:cubicBezTo>
                    <a:pt x="337653" y="541964"/>
                    <a:pt x="336730" y="544183"/>
                    <a:pt x="336717" y="546500"/>
                  </a:cubicBezTo>
                  <a:cubicBezTo>
                    <a:pt x="336826" y="551329"/>
                    <a:pt x="340833" y="555157"/>
                    <a:pt x="345668" y="555048"/>
                  </a:cubicBezTo>
                  <a:cubicBezTo>
                    <a:pt x="347874" y="554998"/>
                    <a:pt x="349980" y="554119"/>
                    <a:pt x="351565" y="552585"/>
                  </a:cubicBezTo>
                  <a:lnTo>
                    <a:pt x="369648" y="534520"/>
                  </a:lnTo>
                  <a:cubicBezTo>
                    <a:pt x="373038" y="531149"/>
                    <a:pt x="373051" y="525671"/>
                    <a:pt x="369677" y="522284"/>
                  </a:cubicBezTo>
                  <a:cubicBezTo>
                    <a:pt x="369667" y="522275"/>
                    <a:pt x="369658" y="522265"/>
                    <a:pt x="369648" y="522255"/>
                  </a:cubicBezTo>
                  <a:lnTo>
                    <a:pt x="358608" y="511226"/>
                  </a:lnTo>
                  <a:lnTo>
                    <a:pt x="379260" y="490595"/>
                  </a:lnTo>
                  <a:lnTo>
                    <a:pt x="406290" y="517692"/>
                  </a:lnTo>
                  <a:lnTo>
                    <a:pt x="406290" y="537943"/>
                  </a:lnTo>
                  <a:cubicBezTo>
                    <a:pt x="406303" y="540260"/>
                    <a:pt x="407226" y="542479"/>
                    <a:pt x="408860" y="544123"/>
                  </a:cubicBezTo>
                  <a:lnTo>
                    <a:pt x="430559" y="565800"/>
                  </a:lnTo>
                  <a:cubicBezTo>
                    <a:pt x="434006" y="569048"/>
                    <a:pt x="439390" y="569048"/>
                    <a:pt x="442837" y="565800"/>
                  </a:cubicBezTo>
                  <a:cubicBezTo>
                    <a:pt x="446227" y="562430"/>
                    <a:pt x="446240" y="556951"/>
                    <a:pt x="442866" y="553565"/>
                  </a:cubicBezTo>
                  <a:cubicBezTo>
                    <a:pt x="442856" y="553555"/>
                    <a:pt x="442847" y="553545"/>
                    <a:pt x="442837" y="553535"/>
                  </a:cubicBezTo>
                  <a:lnTo>
                    <a:pt x="423802" y="534520"/>
                  </a:lnTo>
                  <a:lnTo>
                    <a:pt x="423802" y="527104"/>
                  </a:lnTo>
                  <a:lnTo>
                    <a:pt x="436841" y="527104"/>
                  </a:lnTo>
                  <a:cubicBezTo>
                    <a:pt x="439120" y="527122"/>
                    <a:pt x="441312" y="526233"/>
                    <a:pt x="442932" y="524632"/>
                  </a:cubicBezTo>
                  <a:lnTo>
                    <a:pt x="498800" y="468822"/>
                  </a:lnTo>
                  <a:cubicBezTo>
                    <a:pt x="502190" y="465452"/>
                    <a:pt x="502203" y="459973"/>
                    <a:pt x="498829" y="456587"/>
                  </a:cubicBezTo>
                  <a:cubicBezTo>
                    <a:pt x="498819" y="456577"/>
                    <a:pt x="498810" y="456567"/>
                    <a:pt x="498800" y="456557"/>
                  </a:cubicBezTo>
                  <a:cubicBezTo>
                    <a:pt x="497214" y="454894"/>
                    <a:pt x="495008" y="453964"/>
                    <a:pt x="492709" y="453990"/>
                  </a:cubicBezTo>
                  <a:lnTo>
                    <a:pt x="492709" y="453990"/>
                  </a:lnTo>
                  <a:cubicBezTo>
                    <a:pt x="490410" y="453964"/>
                    <a:pt x="488203" y="454894"/>
                    <a:pt x="486617" y="456557"/>
                  </a:cubicBezTo>
                  <a:lnTo>
                    <a:pt x="457494" y="485651"/>
                  </a:lnTo>
                  <a:lnTo>
                    <a:pt x="451403" y="479566"/>
                  </a:lnTo>
                  <a:lnTo>
                    <a:pt x="451974" y="479566"/>
                  </a:lnTo>
                  <a:lnTo>
                    <a:pt x="465013" y="466445"/>
                  </a:lnTo>
                  <a:cubicBezTo>
                    <a:pt x="466641" y="464836"/>
                    <a:pt x="467565" y="462648"/>
                    <a:pt x="467583" y="460360"/>
                  </a:cubicBezTo>
                  <a:lnTo>
                    <a:pt x="467582" y="449427"/>
                  </a:lnTo>
                  <a:cubicBezTo>
                    <a:pt x="468086" y="444622"/>
                    <a:pt x="464595" y="440319"/>
                    <a:pt x="459786" y="439816"/>
                  </a:cubicBezTo>
                  <a:cubicBezTo>
                    <a:pt x="454976" y="439313"/>
                    <a:pt x="450669" y="442801"/>
                    <a:pt x="450165" y="447605"/>
                  </a:cubicBezTo>
                  <a:cubicBezTo>
                    <a:pt x="450102" y="448211"/>
                    <a:pt x="450102" y="448821"/>
                    <a:pt x="450165" y="449427"/>
                  </a:cubicBezTo>
                  <a:lnTo>
                    <a:pt x="450166" y="456748"/>
                  </a:lnTo>
                  <a:lnTo>
                    <a:pt x="445597" y="461311"/>
                  </a:lnTo>
                  <a:lnTo>
                    <a:pt x="445597" y="427274"/>
                  </a:lnTo>
                  <a:lnTo>
                    <a:pt x="451593" y="421284"/>
                  </a:lnTo>
                  <a:cubicBezTo>
                    <a:pt x="454893" y="417860"/>
                    <a:pt x="454893" y="412443"/>
                    <a:pt x="451593" y="409019"/>
                  </a:cubicBezTo>
                  <a:cubicBezTo>
                    <a:pt x="448031" y="405976"/>
                    <a:pt x="442782" y="405976"/>
                    <a:pt x="439220" y="409019"/>
                  </a:cubicBezTo>
                  <a:lnTo>
                    <a:pt x="430750" y="417576"/>
                  </a:lnTo>
                  <a:cubicBezTo>
                    <a:pt x="429122" y="419185"/>
                    <a:pt x="428198" y="421373"/>
                    <a:pt x="428180" y="423661"/>
                  </a:cubicBezTo>
                  <a:lnTo>
                    <a:pt x="428180" y="456843"/>
                  </a:lnTo>
                  <a:lnTo>
                    <a:pt x="422279" y="450948"/>
                  </a:lnTo>
                  <a:lnTo>
                    <a:pt x="422279" y="437447"/>
                  </a:lnTo>
                  <a:cubicBezTo>
                    <a:pt x="422279" y="432669"/>
                    <a:pt x="418402" y="428795"/>
                    <a:pt x="413618" y="428795"/>
                  </a:cubicBezTo>
                  <a:cubicBezTo>
                    <a:pt x="408835" y="428795"/>
                    <a:pt x="404957" y="432669"/>
                    <a:pt x="404957" y="437447"/>
                  </a:cubicBezTo>
                  <a:lnTo>
                    <a:pt x="404958" y="454561"/>
                  </a:lnTo>
                  <a:cubicBezTo>
                    <a:pt x="404939" y="456837"/>
                    <a:pt x="405830" y="459027"/>
                    <a:pt x="407432" y="460646"/>
                  </a:cubicBezTo>
                  <a:lnTo>
                    <a:pt x="445502" y="498676"/>
                  </a:lnTo>
                  <a:lnTo>
                    <a:pt x="433605" y="510561"/>
                  </a:lnTo>
                  <a:lnTo>
                    <a:pt x="423041" y="510561"/>
                  </a:lnTo>
                  <a:cubicBezTo>
                    <a:pt x="422675" y="509852"/>
                    <a:pt x="422192" y="509209"/>
                    <a:pt x="421613" y="508659"/>
                  </a:cubicBezTo>
                  <a:lnTo>
                    <a:pt x="351279" y="438398"/>
                  </a:lnTo>
                  <a:lnTo>
                    <a:pt x="373360" y="416340"/>
                  </a:lnTo>
                  <a:lnTo>
                    <a:pt x="415522" y="416340"/>
                  </a:lnTo>
                  <a:cubicBezTo>
                    <a:pt x="417821" y="416366"/>
                    <a:pt x="420028" y="415436"/>
                    <a:pt x="421613" y="413773"/>
                  </a:cubicBezTo>
                  <a:lnTo>
                    <a:pt x="443694" y="391715"/>
                  </a:lnTo>
                  <a:lnTo>
                    <a:pt x="490615" y="438683"/>
                  </a:lnTo>
                  <a:cubicBezTo>
                    <a:pt x="492249" y="440333"/>
                    <a:pt x="494478" y="441258"/>
                    <a:pt x="496801" y="441250"/>
                  </a:cubicBezTo>
                  <a:lnTo>
                    <a:pt x="544864" y="441250"/>
                  </a:lnTo>
                  <a:cubicBezTo>
                    <a:pt x="547188" y="441258"/>
                    <a:pt x="549417" y="440333"/>
                    <a:pt x="551051" y="438683"/>
                  </a:cubicBezTo>
                  <a:lnTo>
                    <a:pt x="560568" y="429175"/>
                  </a:lnTo>
                  <a:cubicBezTo>
                    <a:pt x="563932" y="425705"/>
                    <a:pt x="563844" y="420168"/>
                    <a:pt x="560370" y="416807"/>
                  </a:cubicBezTo>
                  <a:cubicBezTo>
                    <a:pt x="558763" y="415251"/>
                    <a:pt x="556620" y="414370"/>
                    <a:pt x="554382" y="414343"/>
                  </a:cubicBezTo>
                  <a:lnTo>
                    <a:pt x="554382" y="414343"/>
                  </a:lnTo>
                  <a:cubicBezTo>
                    <a:pt x="552091" y="414361"/>
                    <a:pt x="549901" y="415284"/>
                    <a:pt x="548291" y="416910"/>
                  </a:cubicBezTo>
                  <a:lnTo>
                    <a:pt x="541438" y="423756"/>
                  </a:lnTo>
                  <a:lnTo>
                    <a:pt x="531921" y="423756"/>
                  </a:lnTo>
                  <a:lnTo>
                    <a:pt x="561900" y="393712"/>
                  </a:lnTo>
                  <a:cubicBezTo>
                    <a:pt x="563529" y="392103"/>
                    <a:pt x="564453" y="389915"/>
                    <a:pt x="564470" y="387627"/>
                  </a:cubicBezTo>
                  <a:lnTo>
                    <a:pt x="564470" y="356062"/>
                  </a:lnTo>
                  <a:cubicBezTo>
                    <a:pt x="564974" y="351257"/>
                    <a:pt x="561483" y="346954"/>
                    <a:pt x="556673" y="346451"/>
                  </a:cubicBezTo>
                  <a:cubicBezTo>
                    <a:pt x="551864" y="345948"/>
                    <a:pt x="547557" y="349436"/>
                    <a:pt x="547053" y="354240"/>
                  </a:cubicBezTo>
                  <a:cubicBezTo>
                    <a:pt x="546990" y="354846"/>
                    <a:pt x="546990" y="355456"/>
                    <a:pt x="547053" y="356062"/>
                  </a:cubicBezTo>
                  <a:lnTo>
                    <a:pt x="547053" y="383634"/>
                  </a:lnTo>
                  <a:lnTo>
                    <a:pt x="521832" y="408829"/>
                  </a:lnTo>
                  <a:lnTo>
                    <a:pt x="521832" y="384109"/>
                  </a:lnTo>
                  <a:lnTo>
                    <a:pt x="532587" y="373365"/>
                  </a:lnTo>
                  <a:cubicBezTo>
                    <a:pt x="534252" y="371782"/>
                    <a:pt x="535183" y="369577"/>
                    <a:pt x="535156" y="367281"/>
                  </a:cubicBezTo>
                  <a:lnTo>
                    <a:pt x="535156" y="306146"/>
                  </a:lnTo>
                  <a:cubicBezTo>
                    <a:pt x="534653" y="301342"/>
                    <a:pt x="530346" y="297855"/>
                    <a:pt x="525536" y="298358"/>
                  </a:cubicBezTo>
                  <a:cubicBezTo>
                    <a:pt x="521422" y="298788"/>
                    <a:pt x="518170" y="302036"/>
                    <a:pt x="517739" y="306146"/>
                  </a:cubicBezTo>
                  <a:lnTo>
                    <a:pt x="517739" y="363192"/>
                  </a:lnTo>
                  <a:lnTo>
                    <a:pt x="506985" y="373936"/>
                  </a:lnTo>
                  <a:cubicBezTo>
                    <a:pt x="505368" y="375584"/>
                    <a:pt x="504477" y="377809"/>
                    <a:pt x="504510" y="380116"/>
                  </a:cubicBezTo>
                  <a:lnTo>
                    <a:pt x="504510" y="423851"/>
                  </a:lnTo>
                  <a:lnTo>
                    <a:pt x="500037" y="423851"/>
                  </a:lnTo>
                  <a:lnTo>
                    <a:pt x="478813" y="402649"/>
                  </a:lnTo>
                  <a:lnTo>
                    <a:pt x="493755" y="387722"/>
                  </a:lnTo>
                  <a:cubicBezTo>
                    <a:pt x="495389" y="386078"/>
                    <a:pt x="496312" y="383859"/>
                    <a:pt x="496325" y="381542"/>
                  </a:cubicBezTo>
                  <a:lnTo>
                    <a:pt x="496325" y="334004"/>
                  </a:lnTo>
                  <a:lnTo>
                    <a:pt x="507556" y="322690"/>
                  </a:lnTo>
                  <a:cubicBezTo>
                    <a:pt x="509221" y="321106"/>
                    <a:pt x="510152" y="318902"/>
                    <a:pt x="510126" y="316605"/>
                  </a:cubicBezTo>
                  <a:cubicBezTo>
                    <a:pt x="510159" y="314298"/>
                    <a:pt x="509268" y="312073"/>
                    <a:pt x="507651" y="310425"/>
                  </a:cubicBezTo>
                  <a:cubicBezTo>
                    <a:pt x="505969" y="308848"/>
                    <a:pt x="503770" y="307936"/>
                    <a:pt x="501465" y="307858"/>
                  </a:cubicBezTo>
                  <a:lnTo>
                    <a:pt x="501465" y="307858"/>
                  </a:lnTo>
                  <a:cubicBezTo>
                    <a:pt x="499146" y="307871"/>
                    <a:pt x="496924" y="308793"/>
                    <a:pt x="495278" y="310425"/>
                  </a:cubicBezTo>
                  <a:lnTo>
                    <a:pt x="481478" y="324211"/>
                  </a:lnTo>
                  <a:cubicBezTo>
                    <a:pt x="479844" y="325855"/>
                    <a:pt x="478921" y="328074"/>
                    <a:pt x="478908" y="330391"/>
                  </a:cubicBezTo>
                  <a:lnTo>
                    <a:pt x="478908" y="345508"/>
                  </a:lnTo>
                  <a:lnTo>
                    <a:pt x="475292" y="341895"/>
                  </a:lnTo>
                  <a:cubicBezTo>
                    <a:pt x="471901" y="338508"/>
                    <a:pt x="466404" y="338508"/>
                    <a:pt x="463014" y="341895"/>
                  </a:cubicBezTo>
                  <a:cubicBezTo>
                    <a:pt x="459624" y="345282"/>
                    <a:pt x="459624" y="350773"/>
                    <a:pt x="463014" y="354160"/>
                  </a:cubicBezTo>
                  <a:lnTo>
                    <a:pt x="478908" y="370038"/>
                  </a:lnTo>
                  <a:lnTo>
                    <a:pt x="478908" y="377549"/>
                  </a:lnTo>
                  <a:lnTo>
                    <a:pt x="466536" y="390004"/>
                  </a:lnTo>
                  <a:lnTo>
                    <a:pt x="455590" y="379070"/>
                  </a:lnTo>
                  <a:cubicBezTo>
                    <a:pt x="456717" y="377518"/>
                    <a:pt x="457347" y="375662"/>
                    <a:pt x="457399" y="373746"/>
                  </a:cubicBezTo>
                  <a:lnTo>
                    <a:pt x="457399" y="311376"/>
                  </a:lnTo>
                  <a:lnTo>
                    <a:pt x="516407" y="252428"/>
                  </a:lnTo>
                  <a:lnTo>
                    <a:pt x="554858" y="290744"/>
                  </a:lnTo>
                  <a:cubicBezTo>
                    <a:pt x="558304" y="293992"/>
                    <a:pt x="563688" y="293992"/>
                    <a:pt x="567135" y="290744"/>
                  </a:cubicBezTo>
                  <a:cubicBezTo>
                    <a:pt x="570525" y="287373"/>
                    <a:pt x="570539" y="281895"/>
                    <a:pt x="567164" y="278508"/>
                  </a:cubicBezTo>
                  <a:cubicBezTo>
                    <a:pt x="567155" y="278499"/>
                    <a:pt x="567145" y="278489"/>
                    <a:pt x="567135" y="278479"/>
                  </a:cubicBezTo>
                  <a:lnTo>
                    <a:pt x="551146" y="262411"/>
                  </a:lnTo>
                  <a:lnTo>
                    <a:pt x="571228" y="242350"/>
                  </a:lnTo>
                  <a:cubicBezTo>
                    <a:pt x="574442" y="239003"/>
                    <a:pt x="574442" y="233718"/>
                    <a:pt x="571228" y="230370"/>
                  </a:cubicBezTo>
                  <a:close/>
                </a:path>
              </a:pathLst>
            </a:custGeom>
            <a:solidFill>
              <a:srgbClr val="FFFFFF"/>
            </a:solidFill>
            <a:ln w="3330" cap="flat">
              <a:solidFill>
                <a:srgbClr val="E2A22E"/>
              </a:solid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E94C31D5-A2EA-E342-ABDA-50191A55DB3A}"/>
                </a:ext>
              </a:extLst>
            </p:cNvPr>
            <p:cNvSpPr/>
            <p:nvPr/>
          </p:nvSpPr>
          <p:spPr>
            <a:xfrm>
              <a:off x="9715576" y="-1627371"/>
              <a:ext cx="512407" cy="521952"/>
            </a:xfrm>
            <a:custGeom>
              <a:avLst/>
              <a:gdLst>
                <a:gd name="connsiteX0" fmla="*/ 652898 w 717140"/>
                <a:gd name="connsiteY0" fmla="*/ 329096 h 730498"/>
                <a:gd name="connsiteX1" fmla="*/ 717141 w 717140"/>
                <a:gd name="connsiteY1" fmla="*/ 293538 h 730498"/>
                <a:gd name="connsiteX2" fmla="*/ 706291 w 717140"/>
                <a:gd name="connsiteY2" fmla="*/ 252084 h 730498"/>
                <a:gd name="connsiteX3" fmla="*/ 691158 w 717140"/>
                <a:gd name="connsiteY3" fmla="*/ 213293 h 730498"/>
                <a:gd name="connsiteX4" fmla="*/ 618349 w 717140"/>
                <a:gd name="connsiteY4" fmla="*/ 221850 h 730498"/>
                <a:gd name="connsiteX5" fmla="*/ 575711 w 717140"/>
                <a:gd name="connsiteY5" fmla="*/ 163093 h 730498"/>
                <a:gd name="connsiteX6" fmla="*/ 606643 w 717140"/>
                <a:gd name="connsiteY6" fmla="*/ 96539 h 730498"/>
                <a:gd name="connsiteX7" fmla="*/ 538403 w 717140"/>
                <a:gd name="connsiteY7" fmla="*/ 46814 h 730498"/>
                <a:gd name="connsiteX8" fmla="*/ 484629 w 717140"/>
                <a:gd name="connsiteY8" fmla="*/ 96634 h 730498"/>
                <a:gd name="connsiteX9" fmla="*/ 415532 w 717140"/>
                <a:gd name="connsiteY9" fmla="*/ 74101 h 730498"/>
                <a:gd name="connsiteX10" fmla="*/ 401446 w 717140"/>
                <a:gd name="connsiteY10" fmla="*/ 2319 h 730498"/>
                <a:gd name="connsiteX11" fmla="*/ 319406 w 717140"/>
                <a:gd name="connsiteY11" fmla="*/ 2319 h 730498"/>
                <a:gd name="connsiteX12" fmla="*/ 304559 w 717140"/>
                <a:gd name="connsiteY12" fmla="*/ 73816 h 730498"/>
                <a:gd name="connsiteX13" fmla="*/ 235176 w 717140"/>
                <a:gd name="connsiteY13" fmla="*/ 95684 h 730498"/>
                <a:gd name="connsiteX14" fmla="*/ 181688 w 717140"/>
                <a:gd name="connsiteY14" fmla="*/ 45388 h 730498"/>
                <a:gd name="connsiteX15" fmla="*/ 113258 w 717140"/>
                <a:gd name="connsiteY15" fmla="*/ 94543 h 730498"/>
                <a:gd name="connsiteX16" fmla="*/ 143809 w 717140"/>
                <a:gd name="connsiteY16" fmla="*/ 161096 h 730498"/>
                <a:gd name="connsiteX17" fmla="*/ 100600 w 717140"/>
                <a:gd name="connsiteY17" fmla="*/ 219568 h 730498"/>
                <a:gd name="connsiteX18" fmla="*/ 27791 w 717140"/>
                <a:gd name="connsiteY18" fmla="*/ 210061 h 730498"/>
                <a:gd name="connsiteX19" fmla="*/ 1237 w 717140"/>
                <a:gd name="connsiteY19" fmla="*/ 290115 h 730498"/>
                <a:gd name="connsiteX20" fmla="*/ 65004 w 717140"/>
                <a:gd name="connsiteY20" fmla="*/ 326149 h 730498"/>
                <a:gd name="connsiteX21" fmla="*/ 65004 w 717140"/>
                <a:gd name="connsiteY21" fmla="*/ 398692 h 730498"/>
                <a:gd name="connsiteX22" fmla="*/ 0 w 717140"/>
                <a:gd name="connsiteY22" fmla="*/ 434536 h 730498"/>
                <a:gd name="connsiteX23" fmla="*/ 11326 w 717140"/>
                <a:gd name="connsiteY23" fmla="*/ 477701 h 730498"/>
                <a:gd name="connsiteX24" fmla="*/ 25983 w 717140"/>
                <a:gd name="connsiteY24" fmla="*/ 515732 h 730498"/>
                <a:gd name="connsiteX25" fmla="*/ 98886 w 717140"/>
                <a:gd name="connsiteY25" fmla="*/ 507365 h 730498"/>
                <a:gd name="connsiteX26" fmla="*/ 141239 w 717140"/>
                <a:gd name="connsiteY26" fmla="*/ 566312 h 730498"/>
                <a:gd name="connsiteX27" fmla="*/ 110022 w 717140"/>
                <a:gd name="connsiteY27" fmla="*/ 632866 h 730498"/>
                <a:gd name="connsiteX28" fmla="*/ 178262 w 717140"/>
                <a:gd name="connsiteY28" fmla="*/ 682876 h 730498"/>
                <a:gd name="connsiteX29" fmla="*/ 232321 w 717140"/>
                <a:gd name="connsiteY29" fmla="*/ 633246 h 730498"/>
                <a:gd name="connsiteX30" fmla="*/ 301323 w 717140"/>
                <a:gd name="connsiteY30" fmla="*/ 655969 h 730498"/>
                <a:gd name="connsiteX31" fmla="*/ 315123 w 717140"/>
                <a:gd name="connsiteY31" fmla="*/ 728037 h 730498"/>
                <a:gd name="connsiteX32" fmla="*/ 399638 w 717140"/>
                <a:gd name="connsiteY32" fmla="*/ 728037 h 730498"/>
                <a:gd name="connsiteX33" fmla="*/ 414009 w 717140"/>
                <a:gd name="connsiteY33" fmla="*/ 656065 h 730498"/>
                <a:gd name="connsiteX34" fmla="*/ 483297 w 717140"/>
                <a:gd name="connsiteY34" fmla="*/ 633912 h 730498"/>
                <a:gd name="connsiteX35" fmla="*/ 536880 w 717140"/>
                <a:gd name="connsiteY35" fmla="*/ 684112 h 730498"/>
                <a:gd name="connsiteX36" fmla="*/ 605406 w 717140"/>
                <a:gd name="connsiteY36" fmla="*/ 634672 h 730498"/>
                <a:gd name="connsiteX37" fmla="*/ 574759 w 717140"/>
                <a:gd name="connsiteY37" fmla="*/ 568119 h 730498"/>
                <a:gd name="connsiteX38" fmla="*/ 617683 w 717140"/>
                <a:gd name="connsiteY38" fmla="*/ 509457 h 730498"/>
                <a:gd name="connsiteX39" fmla="*/ 690396 w 717140"/>
                <a:gd name="connsiteY39" fmla="*/ 518394 h 730498"/>
                <a:gd name="connsiteX40" fmla="*/ 716855 w 717140"/>
                <a:gd name="connsiteY40" fmla="*/ 438244 h 730498"/>
                <a:gd name="connsiteX41" fmla="*/ 652802 w 717140"/>
                <a:gd name="connsiteY41" fmla="*/ 401640 h 73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7140" h="730498">
                  <a:moveTo>
                    <a:pt x="652898" y="329096"/>
                  </a:moveTo>
                  <a:lnTo>
                    <a:pt x="717141" y="293538"/>
                  </a:lnTo>
                  <a:cubicBezTo>
                    <a:pt x="714397" y="279507"/>
                    <a:pt x="710773" y="265661"/>
                    <a:pt x="706291" y="252084"/>
                  </a:cubicBezTo>
                  <a:cubicBezTo>
                    <a:pt x="702032" y="238862"/>
                    <a:pt x="696978" y="225908"/>
                    <a:pt x="691158" y="213293"/>
                  </a:cubicBezTo>
                  <a:lnTo>
                    <a:pt x="618349" y="221850"/>
                  </a:lnTo>
                  <a:lnTo>
                    <a:pt x="575711" y="163093"/>
                  </a:lnTo>
                  <a:lnTo>
                    <a:pt x="606643" y="96539"/>
                  </a:lnTo>
                  <a:cubicBezTo>
                    <a:pt x="585903" y="77377"/>
                    <a:pt x="563002" y="60690"/>
                    <a:pt x="538403" y="46814"/>
                  </a:cubicBezTo>
                  <a:lnTo>
                    <a:pt x="484629" y="96634"/>
                  </a:lnTo>
                  <a:lnTo>
                    <a:pt x="415532" y="74101"/>
                  </a:lnTo>
                  <a:lnTo>
                    <a:pt x="401446" y="2319"/>
                  </a:lnTo>
                  <a:cubicBezTo>
                    <a:pt x="374187" y="-773"/>
                    <a:pt x="346665" y="-773"/>
                    <a:pt x="319406" y="2319"/>
                  </a:cubicBezTo>
                  <a:lnTo>
                    <a:pt x="304559" y="73816"/>
                  </a:lnTo>
                  <a:lnTo>
                    <a:pt x="235176" y="95684"/>
                  </a:lnTo>
                  <a:lnTo>
                    <a:pt x="181688" y="45388"/>
                  </a:lnTo>
                  <a:cubicBezTo>
                    <a:pt x="157047" y="59067"/>
                    <a:pt x="134083" y="75562"/>
                    <a:pt x="113258" y="94543"/>
                  </a:cubicBezTo>
                  <a:lnTo>
                    <a:pt x="143809" y="161096"/>
                  </a:lnTo>
                  <a:lnTo>
                    <a:pt x="100600" y="219568"/>
                  </a:lnTo>
                  <a:lnTo>
                    <a:pt x="27791" y="210061"/>
                  </a:lnTo>
                  <a:cubicBezTo>
                    <a:pt x="15870" y="235630"/>
                    <a:pt x="6959" y="262494"/>
                    <a:pt x="1237" y="290115"/>
                  </a:cubicBezTo>
                  <a:lnTo>
                    <a:pt x="65004" y="326149"/>
                  </a:lnTo>
                  <a:lnTo>
                    <a:pt x="65004" y="398692"/>
                  </a:lnTo>
                  <a:lnTo>
                    <a:pt x="0" y="434536"/>
                  </a:lnTo>
                  <a:cubicBezTo>
                    <a:pt x="2903" y="449139"/>
                    <a:pt x="6685" y="463553"/>
                    <a:pt x="11326" y="477701"/>
                  </a:cubicBezTo>
                  <a:cubicBezTo>
                    <a:pt x="15555" y="490621"/>
                    <a:pt x="20447" y="503314"/>
                    <a:pt x="25983" y="515732"/>
                  </a:cubicBezTo>
                  <a:lnTo>
                    <a:pt x="98886" y="507365"/>
                  </a:lnTo>
                  <a:lnTo>
                    <a:pt x="141239" y="566312"/>
                  </a:lnTo>
                  <a:lnTo>
                    <a:pt x="110022" y="632866"/>
                  </a:lnTo>
                  <a:cubicBezTo>
                    <a:pt x="130766" y="652104"/>
                    <a:pt x="153664" y="668885"/>
                    <a:pt x="178262" y="682876"/>
                  </a:cubicBezTo>
                  <a:lnTo>
                    <a:pt x="232321" y="633246"/>
                  </a:lnTo>
                  <a:lnTo>
                    <a:pt x="301323" y="655969"/>
                  </a:lnTo>
                  <a:lnTo>
                    <a:pt x="315123" y="728037"/>
                  </a:lnTo>
                  <a:cubicBezTo>
                    <a:pt x="343199" y="731319"/>
                    <a:pt x="371562" y="731319"/>
                    <a:pt x="399638" y="728037"/>
                  </a:cubicBezTo>
                  <a:lnTo>
                    <a:pt x="414009" y="656065"/>
                  </a:lnTo>
                  <a:lnTo>
                    <a:pt x="483297" y="633912"/>
                  </a:lnTo>
                  <a:lnTo>
                    <a:pt x="536880" y="684112"/>
                  </a:lnTo>
                  <a:cubicBezTo>
                    <a:pt x="561563" y="670342"/>
                    <a:pt x="584560" y="653750"/>
                    <a:pt x="605406" y="634672"/>
                  </a:cubicBezTo>
                  <a:lnTo>
                    <a:pt x="574759" y="568119"/>
                  </a:lnTo>
                  <a:lnTo>
                    <a:pt x="617683" y="509457"/>
                  </a:lnTo>
                  <a:lnTo>
                    <a:pt x="690396" y="518394"/>
                  </a:lnTo>
                  <a:cubicBezTo>
                    <a:pt x="702344" y="492811"/>
                    <a:pt x="711225" y="465908"/>
                    <a:pt x="716855" y="438244"/>
                  </a:cubicBezTo>
                  <a:lnTo>
                    <a:pt x="652802" y="401640"/>
                  </a:lnTo>
                  <a:close/>
                </a:path>
              </a:pathLst>
            </a:custGeom>
            <a:solidFill>
              <a:srgbClr val="5EA5C9"/>
            </a:solidFill>
            <a:ln w="9514"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6A6A68DF-DF0D-1943-AA52-571C02950928}"/>
                </a:ext>
              </a:extLst>
            </p:cNvPr>
            <p:cNvSpPr/>
            <p:nvPr/>
          </p:nvSpPr>
          <p:spPr>
            <a:xfrm>
              <a:off x="9855165" y="-1483697"/>
              <a:ext cx="233826" cy="233584"/>
            </a:xfrm>
            <a:custGeom>
              <a:avLst/>
              <a:gdLst>
                <a:gd name="connsiteX0" fmla="*/ 301449 w 327251"/>
                <a:gd name="connsiteY0" fmla="*/ 251521 h 326913"/>
                <a:gd name="connsiteX1" fmla="*/ 75470 w 327251"/>
                <a:gd name="connsiteY1" fmla="*/ 301138 h 326913"/>
                <a:gd name="connsiteX2" fmla="*/ 25802 w 327251"/>
                <a:gd name="connsiteY2" fmla="*/ 75392 h 326913"/>
                <a:gd name="connsiteX3" fmla="*/ 251387 w 327251"/>
                <a:gd name="connsiteY3" fmla="*/ 25525 h 326913"/>
                <a:gd name="connsiteX4" fmla="*/ 301700 w 327251"/>
                <a:gd name="connsiteY4" fmla="*/ 251128 h 326913"/>
                <a:gd name="connsiteX5" fmla="*/ 301449 w 327251"/>
                <a:gd name="connsiteY5" fmla="*/ 251521 h 3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251" h="326913">
                  <a:moveTo>
                    <a:pt x="301449" y="251521"/>
                  </a:moveTo>
                  <a:cubicBezTo>
                    <a:pt x="252762" y="327561"/>
                    <a:pt x="151588" y="349775"/>
                    <a:pt x="75470" y="301138"/>
                  </a:cubicBezTo>
                  <a:cubicBezTo>
                    <a:pt x="-648" y="252501"/>
                    <a:pt x="-22885" y="151431"/>
                    <a:pt x="25802" y="75392"/>
                  </a:cubicBezTo>
                  <a:cubicBezTo>
                    <a:pt x="74391" y="-493"/>
                    <a:pt x="175284" y="-22797"/>
                    <a:pt x="251387" y="25525"/>
                  </a:cubicBezTo>
                  <a:cubicBezTo>
                    <a:pt x="327643" y="73944"/>
                    <a:pt x="350169" y="174950"/>
                    <a:pt x="301700" y="251128"/>
                  </a:cubicBezTo>
                  <a:cubicBezTo>
                    <a:pt x="301616" y="251259"/>
                    <a:pt x="301533" y="251390"/>
                    <a:pt x="301449" y="251521"/>
                  </a:cubicBezTo>
                  <a:close/>
                </a:path>
              </a:pathLst>
            </a:custGeom>
            <a:solidFill>
              <a:srgbClr val="FFFFFF"/>
            </a:solidFill>
            <a:ln w="9514" cap="flat">
              <a:noFill/>
              <a:prstDash val="solid"/>
              <a:miter/>
            </a:ln>
          </p:spPr>
          <p:txBody>
            <a:bodyPr rtlCol="0" anchor="ctr"/>
            <a:lstStyle/>
            <a:p>
              <a:endParaRPr lang="nl-NL"/>
            </a:p>
          </p:txBody>
        </p:sp>
      </p:grpSp>
      <p:sp>
        <p:nvSpPr>
          <p:cNvPr id="67" name="Vrije vorm 66">
            <a:extLst>
              <a:ext uri="{FF2B5EF4-FFF2-40B4-BE49-F238E27FC236}">
                <a16:creationId xmlns:a16="http://schemas.microsoft.com/office/drawing/2014/main" id="{78D0FE04-9A51-4D42-A358-1B2DD4A878AB}"/>
              </a:ext>
            </a:extLst>
          </p:cNvPr>
          <p:cNvSpPr>
            <a:spLocks noGrp="1"/>
          </p:cNvSpPr>
          <p:nvPr>
            <p:ph type="pic" sz="quarter" idx="10"/>
          </p:nvPr>
        </p:nvSpPr>
        <p:spPr>
          <a:xfrm>
            <a:off x="0" y="0"/>
            <a:ext cx="12191999" cy="6099858"/>
          </a:xfrm>
          <a:custGeom>
            <a:avLst/>
            <a:gdLst>
              <a:gd name="connsiteX0" fmla="*/ 9971949 w 12191999"/>
              <a:gd name="connsiteY0" fmla="*/ 824972 h 6099858"/>
              <a:gd name="connsiteX1" fmla="*/ 9624654 w 12191999"/>
              <a:gd name="connsiteY1" fmla="*/ 1171909 h 6099858"/>
              <a:gd name="connsiteX2" fmla="*/ 9971949 w 12191999"/>
              <a:gd name="connsiteY2" fmla="*/ 1518847 h 6099858"/>
              <a:gd name="connsiteX3" fmla="*/ 10291951 w 12191999"/>
              <a:gd name="connsiteY3" fmla="*/ 1306953 h 6099858"/>
              <a:gd name="connsiteX4" fmla="*/ 10294669 w 12191999"/>
              <a:gd name="connsiteY4" fmla="*/ 1298205 h 6099858"/>
              <a:gd name="connsiteX5" fmla="*/ 10312092 w 12191999"/>
              <a:gd name="connsiteY5" fmla="*/ 1338724 h 6099858"/>
              <a:gd name="connsiteX6" fmla="*/ 10584866 w 12191999"/>
              <a:gd name="connsiteY6" fmla="*/ 1517352 h 6099858"/>
              <a:gd name="connsiteX7" fmla="*/ 10606627 w 12191999"/>
              <a:gd name="connsiteY7" fmla="*/ 1518574 h 6099858"/>
              <a:gd name="connsiteX8" fmla="*/ 10610367 w 12191999"/>
              <a:gd name="connsiteY8" fmla="*/ 1518574 h 6099858"/>
              <a:gd name="connsiteX9" fmla="*/ 10616420 w 12191999"/>
              <a:gd name="connsiteY9" fmla="*/ 1518574 h 6099858"/>
              <a:gd name="connsiteX10" fmla="*/ 10624308 w 12191999"/>
              <a:gd name="connsiteY10" fmla="*/ 1518574 h 6099858"/>
              <a:gd name="connsiteX11" fmla="*/ 10627980 w 12191999"/>
              <a:gd name="connsiteY11" fmla="*/ 1518574 h 6099858"/>
              <a:gd name="connsiteX12" fmla="*/ 10651918 w 12191999"/>
              <a:gd name="connsiteY12" fmla="*/ 1517011 h 6099858"/>
              <a:gd name="connsiteX13" fmla="*/ 10873892 w 12191999"/>
              <a:gd name="connsiteY13" fmla="*/ 1404177 h 6099858"/>
              <a:gd name="connsiteX14" fmla="*/ 10938476 w 12191999"/>
              <a:gd name="connsiteY14" fmla="*/ 1299732 h 6099858"/>
              <a:gd name="connsiteX15" fmla="*/ 10939935 w 12191999"/>
              <a:gd name="connsiteY15" fmla="*/ 1306953 h 6099858"/>
              <a:gd name="connsiteX16" fmla="*/ 11259938 w 12191999"/>
              <a:gd name="connsiteY16" fmla="*/ 1518847 h 6099858"/>
              <a:gd name="connsiteX17" fmla="*/ 11607232 w 12191999"/>
              <a:gd name="connsiteY17" fmla="*/ 1171909 h 6099858"/>
              <a:gd name="connsiteX18" fmla="*/ 11259938 w 12191999"/>
              <a:gd name="connsiteY18" fmla="*/ 824972 h 6099858"/>
              <a:gd name="connsiteX19" fmla="*/ 10939935 w 12191999"/>
              <a:gd name="connsiteY19" fmla="*/ 1036866 h 6099858"/>
              <a:gd name="connsiteX20" fmla="*/ 10938775 w 12191999"/>
              <a:gd name="connsiteY20" fmla="*/ 1042606 h 6099858"/>
              <a:gd name="connsiteX21" fmla="*/ 10911203 w 12191999"/>
              <a:gd name="connsiteY21" fmla="*/ 988063 h 6099858"/>
              <a:gd name="connsiteX22" fmla="*/ 10648381 w 12191999"/>
              <a:gd name="connsiteY22" fmla="*/ 826384 h 6099858"/>
              <a:gd name="connsiteX23" fmla="*/ 10310323 w 12191999"/>
              <a:gd name="connsiteY23" fmla="*/ 1008158 h 6099858"/>
              <a:gd name="connsiteX24" fmla="*/ 10296926 w 12191999"/>
              <a:gd name="connsiteY24" fmla="*/ 1052878 h 6099858"/>
              <a:gd name="connsiteX25" fmla="*/ 10291951 w 12191999"/>
              <a:gd name="connsiteY25" fmla="*/ 1036866 h 6099858"/>
              <a:gd name="connsiteX26" fmla="*/ 9971949 w 12191999"/>
              <a:gd name="connsiteY26" fmla="*/ 824972 h 6099858"/>
              <a:gd name="connsiteX27" fmla="*/ 0 w 12191999"/>
              <a:gd name="connsiteY27" fmla="*/ 0 h 6099858"/>
              <a:gd name="connsiteX28" fmla="*/ 12191999 w 12191999"/>
              <a:gd name="connsiteY28" fmla="*/ 0 h 6099858"/>
              <a:gd name="connsiteX29" fmla="*/ 12191999 w 12191999"/>
              <a:gd name="connsiteY29" fmla="*/ 6099858 h 6099858"/>
              <a:gd name="connsiteX30" fmla="*/ 0 w 12191999"/>
              <a:gd name="connsiteY30" fmla="*/ 6099858 h 609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1999" h="6099858">
                <a:moveTo>
                  <a:pt x="9971949" y="824972"/>
                </a:moveTo>
                <a:cubicBezTo>
                  <a:pt x="9780143" y="824972"/>
                  <a:pt x="9624654" y="980301"/>
                  <a:pt x="9624654" y="1171909"/>
                </a:cubicBezTo>
                <a:cubicBezTo>
                  <a:pt x="9624654" y="1363518"/>
                  <a:pt x="9780143" y="1518847"/>
                  <a:pt x="9971949" y="1518847"/>
                </a:cubicBezTo>
                <a:cubicBezTo>
                  <a:pt x="10115803" y="1518847"/>
                  <a:pt x="10239229" y="1431474"/>
                  <a:pt x="10291951" y="1306953"/>
                </a:cubicBezTo>
                <a:lnTo>
                  <a:pt x="10294669" y="1298205"/>
                </a:lnTo>
                <a:lnTo>
                  <a:pt x="10312092" y="1338724"/>
                </a:lnTo>
                <a:cubicBezTo>
                  <a:pt x="10365794" y="1436325"/>
                  <a:pt x="10465490" y="1506401"/>
                  <a:pt x="10584866" y="1517352"/>
                </a:cubicBezTo>
                <a:cubicBezTo>
                  <a:pt x="10592074" y="1517962"/>
                  <a:pt x="10599351" y="1518574"/>
                  <a:pt x="10606627" y="1518574"/>
                </a:cubicBezTo>
                <a:lnTo>
                  <a:pt x="10610367" y="1518574"/>
                </a:lnTo>
                <a:lnTo>
                  <a:pt x="10616420" y="1518574"/>
                </a:lnTo>
                <a:cubicBezTo>
                  <a:pt x="10619072" y="1518574"/>
                  <a:pt x="10621656" y="1518574"/>
                  <a:pt x="10624308" y="1518574"/>
                </a:cubicBezTo>
                <a:lnTo>
                  <a:pt x="10627980" y="1518574"/>
                </a:lnTo>
                <a:cubicBezTo>
                  <a:pt x="10636005" y="1518370"/>
                  <a:pt x="10644029" y="1517827"/>
                  <a:pt x="10651918" y="1517011"/>
                </a:cubicBezTo>
                <a:cubicBezTo>
                  <a:pt x="10740371" y="1507792"/>
                  <a:pt x="10818190" y="1465937"/>
                  <a:pt x="10873892" y="1404177"/>
                </a:cubicBezTo>
                <a:lnTo>
                  <a:pt x="10938476" y="1299732"/>
                </a:lnTo>
                <a:lnTo>
                  <a:pt x="10939935" y="1306953"/>
                </a:lnTo>
                <a:cubicBezTo>
                  <a:pt x="10992657" y="1431474"/>
                  <a:pt x="11116084" y="1518847"/>
                  <a:pt x="11259938" y="1518847"/>
                </a:cubicBezTo>
                <a:cubicBezTo>
                  <a:pt x="11451744" y="1518847"/>
                  <a:pt x="11607232" y="1363518"/>
                  <a:pt x="11607232" y="1171909"/>
                </a:cubicBezTo>
                <a:cubicBezTo>
                  <a:pt x="11607232" y="980301"/>
                  <a:pt x="11451743" y="824972"/>
                  <a:pt x="11259938" y="824972"/>
                </a:cubicBezTo>
                <a:cubicBezTo>
                  <a:pt x="11116084" y="824972"/>
                  <a:pt x="10992657" y="912345"/>
                  <a:pt x="10939935" y="1036866"/>
                </a:cubicBezTo>
                <a:lnTo>
                  <a:pt x="10938775" y="1042606"/>
                </a:lnTo>
                <a:lnTo>
                  <a:pt x="10911203" y="988063"/>
                </a:lnTo>
                <a:cubicBezTo>
                  <a:pt x="10855416" y="898973"/>
                  <a:pt x="10760093" y="836632"/>
                  <a:pt x="10648381" y="826384"/>
                </a:cubicBezTo>
                <a:cubicBezTo>
                  <a:pt x="10505129" y="813243"/>
                  <a:pt x="10374223" y="888975"/>
                  <a:pt x="10310323" y="1008158"/>
                </a:cubicBezTo>
                <a:lnTo>
                  <a:pt x="10296926" y="1052878"/>
                </a:lnTo>
                <a:lnTo>
                  <a:pt x="10291951" y="1036866"/>
                </a:lnTo>
                <a:cubicBezTo>
                  <a:pt x="10239229" y="912345"/>
                  <a:pt x="10115803" y="824972"/>
                  <a:pt x="9971949" y="824972"/>
                </a:cubicBezTo>
                <a:close/>
                <a:moveTo>
                  <a:pt x="0" y="0"/>
                </a:moveTo>
                <a:lnTo>
                  <a:pt x="12191999" y="0"/>
                </a:lnTo>
                <a:lnTo>
                  <a:pt x="12191999" y="6099858"/>
                </a:lnTo>
                <a:lnTo>
                  <a:pt x="0" y="6099858"/>
                </a:lnTo>
                <a:close/>
              </a:path>
            </a:pathLst>
          </a:custGeom>
          <a:pattFill prst="ltDnDiag">
            <a:fgClr>
              <a:schemeClr val="accent3"/>
            </a:fgClr>
            <a:bgClr>
              <a:schemeClr val="bg1"/>
            </a:bgClr>
          </a:pattFill>
        </p:spPr>
        <p:txBody>
          <a:bodyPr wrap="square" lIns="0" tIns="0" rIns="0" bIns="0" anchor="ctr" anchorCtr="0">
            <a:noAutofit/>
          </a:bodyPr>
          <a:lstStyle>
            <a:lvl1pPr algn="ctr">
              <a:buNone/>
              <a:defRPr/>
            </a:lvl1pPr>
          </a:lstStyle>
          <a:p>
            <a:r>
              <a:rPr lang="nl-NL"/>
              <a:t>Klik op het pictogram als u een afbeelding wilt toevoegen</a:t>
            </a:r>
          </a:p>
        </p:txBody>
      </p:sp>
    </p:spTree>
    <p:extLst>
      <p:ext uri="{BB962C8B-B14F-4D97-AF65-F5344CB8AC3E}">
        <p14:creationId xmlns:p14="http://schemas.microsoft.com/office/powerpoint/2010/main" val="1984962368"/>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guide id="3" pos="728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sluiter 03">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
        <p:nvSpPr>
          <p:cNvPr id="5" name="Tekstvak 4">
            <a:extLst>
              <a:ext uri="{FF2B5EF4-FFF2-40B4-BE49-F238E27FC236}">
                <a16:creationId xmlns:a16="http://schemas.microsoft.com/office/drawing/2014/main" id="{F5071760-F74A-0A43-AFBF-4F1E664D1FFC}"/>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1090863084"/>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Inhoud van twe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2B7FA-3095-4874-93F0-0B1C880CFF4D}"/>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E3A1BFA0-DCDD-4C8C-851E-1B1FA6D9159B}"/>
              </a:ext>
            </a:extLst>
          </p:cNvPr>
          <p:cNvSpPr>
            <a:spLocks noGrp="1"/>
          </p:cNvSpPr>
          <p:nvPr>
            <p:ph sz="half" idx="1"/>
          </p:nvPr>
        </p:nvSpPr>
        <p:spPr>
          <a:xfrm>
            <a:off x="838200" y="1825625"/>
            <a:ext cx="4540624"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98956AA9-C667-45C8-9F0F-C4835E8A042E}"/>
              </a:ext>
            </a:extLst>
          </p:cNvPr>
          <p:cNvSpPr>
            <a:spLocks noGrp="1"/>
          </p:cNvSpPr>
          <p:nvPr>
            <p:ph sz="half" idx="2"/>
          </p:nvPr>
        </p:nvSpPr>
        <p:spPr>
          <a:xfrm>
            <a:off x="5517744" y="1825625"/>
            <a:ext cx="4540623" cy="4351338"/>
          </a:xfrm>
        </p:spPr>
        <p:txBody>
          <a:bodyPr/>
          <a:lstStyle>
            <a:lvl1pPr>
              <a:defRPr lang="nl-NL" smtClean="0"/>
            </a:lvl1pPr>
            <a:lvl2pPr>
              <a:defRPr lang="nl-NL" smtClean="0"/>
            </a:lvl2pPr>
            <a:lvl3pPr>
              <a:defRPr lang="nl-NL" smtClean="0"/>
            </a:lvl3pPr>
            <a:lvl4pPr>
              <a:defRPr lang="nl-NL" smtClean="0"/>
            </a:lvl4pPr>
            <a:lvl5pPr>
              <a:defRPr lang="en-US"/>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ijdelijke aanduiding voor datum 4">
            <a:extLst>
              <a:ext uri="{FF2B5EF4-FFF2-40B4-BE49-F238E27FC236}">
                <a16:creationId xmlns:a16="http://schemas.microsoft.com/office/drawing/2014/main" id="{E681DE6F-36D2-469F-B520-D7A5C8ABBF8F}"/>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6" name="Tijdelijke aanduiding voor voettekst 5">
            <a:extLst>
              <a:ext uri="{FF2B5EF4-FFF2-40B4-BE49-F238E27FC236}">
                <a16:creationId xmlns:a16="http://schemas.microsoft.com/office/drawing/2014/main" id="{4AF6FD3D-6080-4DD2-88EA-D3D84C0A2CA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A4B7B70-1691-40C3-A41B-C25576B0F849}"/>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2967472A-A76F-43CE-9C67-15272EFFE155}"/>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A007DBA3-4B1E-4BC6-83C0-98C1CC6D00FE}"/>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AE974608-0EA6-4DB8-A9F7-20F4FC3733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080738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99898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B16E5-0E9F-426E-B78F-7C26D500CD04}"/>
              </a:ext>
            </a:extLst>
          </p:cNvPr>
          <p:cNvSpPr>
            <a:spLocks noGrp="1"/>
          </p:cNvSpPr>
          <p:nvPr>
            <p:ph type="title"/>
          </p:nvPr>
        </p:nvSpPr>
        <p:spPr>
          <a:xfrm>
            <a:off x="831850" y="1709738"/>
            <a:ext cx="9218866"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71C349-CF35-4A2C-9A98-AFA483B262DA}"/>
              </a:ext>
            </a:extLst>
          </p:cNvPr>
          <p:cNvSpPr>
            <a:spLocks noGrp="1"/>
          </p:cNvSpPr>
          <p:nvPr>
            <p:ph type="body" idx="1"/>
          </p:nvPr>
        </p:nvSpPr>
        <p:spPr>
          <a:xfrm>
            <a:off x="831850" y="4589463"/>
            <a:ext cx="921886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2ABAEFD-49FE-4CD3-A093-89B2C63D7CFC}"/>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518F803D-0A83-41A8-8F55-9564C9290FD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1CC8FFC-487F-4B58-8CF0-DB8E4841CC31}"/>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8" name="Groep 7">
            <a:extLst>
              <a:ext uri="{FF2B5EF4-FFF2-40B4-BE49-F238E27FC236}">
                <a16:creationId xmlns:a16="http://schemas.microsoft.com/office/drawing/2014/main" id="{A7D1FF87-E453-4C15-BC29-568B7190E9B5}"/>
              </a:ext>
            </a:extLst>
          </p:cNvPr>
          <p:cNvGrpSpPr/>
          <p:nvPr userDrawn="1"/>
        </p:nvGrpSpPr>
        <p:grpSpPr>
          <a:xfrm>
            <a:off x="10372086" y="0"/>
            <a:ext cx="1819914" cy="900719"/>
            <a:chOff x="10372086" y="0"/>
            <a:chExt cx="1819914" cy="900719"/>
          </a:xfrm>
        </p:grpSpPr>
        <p:sp>
          <p:nvSpPr>
            <p:cNvPr id="9" name="Rechthoek 8">
              <a:extLst>
                <a:ext uri="{FF2B5EF4-FFF2-40B4-BE49-F238E27FC236}">
                  <a16:creationId xmlns:a16="http://schemas.microsoft.com/office/drawing/2014/main" id="{15E40175-A47E-4DCA-B744-C42DAAC8492D}"/>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0" name="Afbeelding 7">
              <a:extLst>
                <a:ext uri="{FF2B5EF4-FFF2-40B4-BE49-F238E27FC236}">
                  <a16:creationId xmlns:a16="http://schemas.microsoft.com/office/drawing/2014/main" id="{9BC2CFFE-18B8-43B2-A5EC-C23B657B72B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1640714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Vergelijk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4DAF-9B46-446B-8EBD-513DB875475E}"/>
              </a:ext>
            </a:extLst>
          </p:cNvPr>
          <p:cNvSpPr>
            <a:spLocks noGrp="1"/>
          </p:cNvSpPr>
          <p:nvPr>
            <p:ph type="title"/>
          </p:nvPr>
        </p:nvSpPr>
        <p:spPr>
          <a:xfrm>
            <a:off x="839788" y="365125"/>
            <a:ext cx="9249348"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5E731D-33B1-4D91-A58B-A4B4513DE965}"/>
              </a:ext>
            </a:extLst>
          </p:cNvPr>
          <p:cNvSpPr>
            <a:spLocks noGrp="1"/>
          </p:cNvSpPr>
          <p:nvPr>
            <p:ph type="body" idx="1"/>
          </p:nvPr>
        </p:nvSpPr>
        <p:spPr>
          <a:xfrm>
            <a:off x="839788" y="1681163"/>
            <a:ext cx="4539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D0AF70-EDFB-49C3-A473-960050157798}"/>
              </a:ext>
            </a:extLst>
          </p:cNvPr>
          <p:cNvSpPr>
            <a:spLocks noGrp="1"/>
          </p:cNvSpPr>
          <p:nvPr>
            <p:ph sz="half" idx="2"/>
          </p:nvPr>
        </p:nvSpPr>
        <p:spPr>
          <a:xfrm>
            <a:off x="839789" y="2505075"/>
            <a:ext cx="453903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CA52113-FABD-48EB-B9A9-DA991FB707D2}"/>
              </a:ext>
            </a:extLst>
          </p:cNvPr>
          <p:cNvSpPr>
            <a:spLocks noGrp="1"/>
          </p:cNvSpPr>
          <p:nvPr>
            <p:ph type="body" sz="quarter" idx="3"/>
          </p:nvPr>
        </p:nvSpPr>
        <p:spPr>
          <a:xfrm>
            <a:off x="5561806" y="1681163"/>
            <a:ext cx="45273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A4A6EE-66CA-4463-BCA9-55ADCB7D9E47}"/>
              </a:ext>
            </a:extLst>
          </p:cNvPr>
          <p:cNvSpPr>
            <a:spLocks noGrp="1"/>
          </p:cNvSpPr>
          <p:nvPr>
            <p:ph sz="quarter" idx="4"/>
          </p:nvPr>
        </p:nvSpPr>
        <p:spPr>
          <a:xfrm>
            <a:off x="5561806" y="2497471"/>
            <a:ext cx="452733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09E0D197-E508-4444-8487-0A229B9C35E6}"/>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8" name="Tijdelijke aanduiding voor voettekst 7">
            <a:extLst>
              <a:ext uri="{FF2B5EF4-FFF2-40B4-BE49-F238E27FC236}">
                <a16:creationId xmlns:a16="http://schemas.microsoft.com/office/drawing/2014/main" id="{0597DB75-71D4-4C08-9952-C03AAA7FFC37}"/>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E311DFA-8661-4196-9689-8749DBE5EB0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78B21CEB-7E45-4428-9F01-25699E360D90}"/>
              </a:ext>
            </a:extLst>
          </p:cNvPr>
          <p:cNvGrpSpPr/>
          <p:nvPr userDrawn="1"/>
        </p:nvGrpSpPr>
        <p:grpSpPr>
          <a:xfrm>
            <a:off x="10372086" y="0"/>
            <a:ext cx="1819914" cy="900719"/>
            <a:chOff x="10372086" y="0"/>
            <a:chExt cx="1819914" cy="900719"/>
          </a:xfrm>
        </p:grpSpPr>
        <p:sp>
          <p:nvSpPr>
            <p:cNvPr id="12" name="Rechthoek 11">
              <a:extLst>
                <a:ext uri="{FF2B5EF4-FFF2-40B4-BE49-F238E27FC236}">
                  <a16:creationId xmlns:a16="http://schemas.microsoft.com/office/drawing/2014/main" id="{B20DFEDC-DA52-452D-ACFA-1C5ACA366696}"/>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7">
              <a:extLst>
                <a:ext uri="{FF2B5EF4-FFF2-40B4-BE49-F238E27FC236}">
                  <a16:creationId xmlns:a16="http://schemas.microsoft.com/office/drawing/2014/main" id="{CFA7A91F-EA5A-4D41-9FD8-5B97E0F43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671766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fsluiter 01">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5B991AC-1885-904D-A834-7EFAACD38B95}"/>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spTree>
    <p:extLst>
      <p:ext uri="{BB962C8B-B14F-4D97-AF65-F5344CB8AC3E}">
        <p14:creationId xmlns:p14="http://schemas.microsoft.com/office/powerpoint/2010/main" val="122445931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fsluiter 0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E8A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7" y="568600"/>
            <a:ext cx="5703023" cy="1234186"/>
          </a:xfrm>
          <a:prstGeom prst="rect">
            <a:avLst/>
          </a:prstGeom>
        </p:spPr>
      </p:pic>
      <p:sp>
        <p:nvSpPr>
          <p:cNvPr id="9" name="Titel 1">
            <a:extLst>
              <a:ext uri="{FF2B5EF4-FFF2-40B4-BE49-F238E27FC236}">
                <a16:creationId xmlns:a16="http://schemas.microsoft.com/office/drawing/2014/main" id="{E5B991AC-1885-904D-A834-7EFAACD38B95}"/>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sp>
        <p:nvSpPr>
          <p:cNvPr id="11" name="Tekstvak 10">
            <a:extLst>
              <a:ext uri="{FF2B5EF4-FFF2-40B4-BE49-F238E27FC236}">
                <a16:creationId xmlns:a16="http://schemas.microsoft.com/office/drawing/2014/main" id="{E6016209-1E91-084C-A992-FECAA1E49F2C}"/>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4004265121"/>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fsluiter 0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5E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
        <p:nvSpPr>
          <p:cNvPr id="9" name="Titel 1">
            <a:extLst>
              <a:ext uri="{FF2B5EF4-FFF2-40B4-BE49-F238E27FC236}">
                <a16:creationId xmlns:a16="http://schemas.microsoft.com/office/drawing/2014/main" id="{9724D487-A072-614D-880D-77187B24316A}"/>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sp>
        <p:nvSpPr>
          <p:cNvPr id="11" name="Tekstvak 10">
            <a:extLst>
              <a:ext uri="{FF2B5EF4-FFF2-40B4-BE49-F238E27FC236}">
                <a16:creationId xmlns:a16="http://schemas.microsoft.com/office/drawing/2014/main" id="{3DA163BC-0770-8549-B9A8-77AD4F3D77E6}"/>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1517713970"/>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fsluiter 03">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49980"/>
            <a:ext cx="7402975" cy="2418820"/>
          </a:xfrm>
        </p:spPr>
        <p:txBody>
          <a:bodyPr anchor="b"/>
          <a:lstStyle>
            <a:lvl1pPr algn="l">
              <a:lnSpc>
                <a:spcPct val="80000"/>
              </a:lnSpc>
              <a:defRPr sz="6000" b="1">
                <a:solidFill>
                  <a:schemeClr val="bg1"/>
                </a:solidFill>
                <a:latin typeface="+mn-lt"/>
              </a:defRPr>
            </a:lvl1pPr>
          </a:lstStyle>
          <a:p>
            <a:r>
              <a:rPr lang="nl-NL" dirty="0"/>
              <a:t>Hier een dankwoord</a:t>
            </a:r>
            <a:br>
              <a:rPr lang="nl-NL" dirty="0"/>
            </a:br>
            <a:r>
              <a:rPr lang="nl-NL" dirty="0"/>
              <a:t>over max 2 regels</a:t>
            </a:r>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
        <p:nvSpPr>
          <p:cNvPr id="5" name="Tekstvak 4">
            <a:extLst>
              <a:ext uri="{FF2B5EF4-FFF2-40B4-BE49-F238E27FC236}">
                <a16:creationId xmlns:a16="http://schemas.microsoft.com/office/drawing/2014/main" id="{F5071760-F74A-0A43-AFBF-4F1E664D1FFC}"/>
              </a:ext>
            </a:extLst>
          </p:cNvPr>
          <p:cNvSpPr txBox="1"/>
          <p:nvPr/>
        </p:nvSpPr>
        <p:spPr>
          <a:xfrm>
            <a:off x="838200" y="5510487"/>
            <a:ext cx="7560733" cy="1110446"/>
          </a:xfrm>
          <a:prstGeom prst="rect">
            <a:avLst/>
          </a:prstGeom>
          <a:noFill/>
        </p:spPr>
        <p:txBody>
          <a:bodyPr wrap="square" lIns="0" tIns="0" rIns="0" bIns="0" rtlCol="0">
            <a:noAutofit/>
          </a:bodyPr>
          <a:lstStyle/>
          <a:p>
            <a:r>
              <a:rPr lang="nl-NL" sz="3200" b="1" dirty="0" err="1">
                <a:solidFill>
                  <a:schemeClr val="bg1"/>
                </a:solidFill>
              </a:rPr>
              <a:t>www.talentboom-brancheopleiding.nl</a:t>
            </a:r>
            <a:endParaRPr lang="nl-NL" sz="3200" b="1" dirty="0">
              <a:solidFill>
                <a:schemeClr val="bg1"/>
              </a:solidFill>
            </a:endParaRPr>
          </a:p>
        </p:txBody>
      </p:sp>
    </p:spTree>
    <p:extLst>
      <p:ext uri="{BB962C8B-B14F-4D97-AF65-F5344CB8AC3E}">
        <p14:creationId xmlns:p14="http://schemas.microsoft.com/office/powerpoint/2010/main" val="1955257095"/>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E8A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pPr/>
              <a:t>9/28/2022</a:t>
            </a:fld>
            <a:endParaRPr lang="en-US" dirty="0"/>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77" y="568600"/>
            <a:ext cx="5703023" cy="1234186"/>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21A0C011-7F96-4408-AC39-E3285A3695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84309" y="60849"/>
            <a:ext cx="1788845" cy="859559"/>
          </a:xfrm>
          <a:prstGeom prst="rect">
            <a:avLst/>
          </a:prstGeom>
        </p:spPr>
      </p:pic>
    </p:spTree>
    <p:extLst>
      <p:ext uri="{BB962C8B-B14F-4D97-AF65-F5344CB8AC3E}">
        <p14:creationId xmlns:p14="http://schemas.microsoft.com/office/powerpoint/2010/main" val="3854653613"/>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5EA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9/28/2022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1084811340"/>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38296A-5A66-E346-8D17-70DB93B4EEDC}"/>
              </a:ext>
            </a:extLst>
          </p:cNvPr>
          <p:cNvSpPr/>
          <p:nvPr/>
        </p:nvSpPr>
        <p:spPr>
          <a:xfrm>
            <a:off x="0" y="0"/>
            <a:ext cx="12192000" cy="6858000"/>
          </a:xfrm>
          <a:prstGeom prst="rect">
            <a:avLst/>
          </a:prstGeom>
          <a:solidFill>
            <a:srgbClr val="C3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A8BA0AC0-494D-C345-9548-3B6BF1C67A4B}"/>
              </a:ext>
            </a:extLst>
          </p:cNvPr>
          <p:cNvSpPr>
            <a:spLocks noGrp="1"/>
          </p:cNvSpPr>
          <p:nvPr>
            <p:ph type="ctrTitle" hasCustomPrompt="1"/>
          </p:nvPr>
        </p:nvSpPr>
        <p:spPr>
          <a:xfrm>
            <a:off x="838200" y="1916113"/>
            <a:ext cx="7402975" cy="2542903"/>
          </a:xfrm>
        </p:spPr>
        <p:txBody>
          <a:bodyPr anchor="b"/>
          <a:lstStyle>
            <a:lvl1pPr algn="l">
              <a:defRPr sz="6000" b="1">
                <a:solidFill>
                  <a:schemeClr val="bg1"/>
                </a:solidFill>
                <a:latin typeface="+mn-lt"/>
              </a:defRPr>
            </a:lvl1pPr>
          </a:lstStyle>
          <a:p>
            <a:r>
              <a:rPr lang="nl-NL" dirty="0"/>
              <a:t>Type hier je titel over maximaal twee regels</a:t>
            </a:r>
          </a:p>
        </p:txBody>
      </p:sp>
      <p:sp>
        <p:nvSpPr>
          <p:cNvPr id="3" name="Ondertitel 2">
            <a:extLst>
              <a:ext uri="{FF2B5EF4-FFF2-40B4-BE49-F238E27FC236}">
                <a16:creationId xmlns:a16="http://schemas.microsoft.com/office/drawing/2014/main" id="{DA9F3DDC-37A1-7146-B410-CDCD5198BA99}"/>
              </a:ext>
            </a:extLst>
          </p:cNvPr>
          <p:cNvSpPr>
            <a:spLocks noGrp="1"/>
          </p:cNvSpPr>
          <p:nvPr>
            <p:ph type="subTitle" idx="1"/>
          </p:nvPr>
        </p:nvSpPr>
        <p:spPr>
          <a:xfrm>
            <a:off x="838200" y="4593459"/>
            <a:ext cx="7402975" cy="917028"/>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6BAE6E1E-B2F6-AB41-A12B-F784FD155E56}"/>
              </a:ext>
            </a:extLst>
          </p:cNvPr>
          <p:cNvSpPr>
            <a:spLocks noGrp="1"/>
          </p:cNvSpPr>
          <p:nvPr>
            <p:ph type="dt" sz="half" idx="10"/>
          </p:nvPr>
        </p:nvSpPr>
        <p:spPr>
          <a:xfrm>
            <a:off x="838200" y="5644931"/>
            <a:ext cx="2743200" cy="365125"/>
          </a:xfrm>
        </p:spPr>
        <p:txBody>
          <a:bodyPr lIns="0" tIns="0" rIns="0" bIns="0"/>
          <a:lstStyle>
            <a:lvl1pPr>
              <a:defRPr sz="1600">
                <a:solidFill>
                  <a:schemeClr val="bg1"/>
                </a:solidFill>
              </a:defRPr>
            </a:lvl1pPr>
          </a:lstStyle>
          <a:p>
            <a:fld id="{FFE93016-B519-4850-B914-C519376F1CD7}" type="datetimeFigureOut">
              <a:rPr lang="en-US" smtClean="0"/>
              <a:t>9/28/2022</a:t>
            </a:fld>
            <a:endParaRPr lang="en-US"/>
          </a:p>
        </p:txBody>
      </p:sp>
      <p:pic>
        <p:nvPicPr>
          <p:cNvPr id="8" name="Afbeelding 7">
            <a:extLst>
              <a:ext uri="{FF2B5EF4-FFF2-40B4-BE49-F238E27FC236}">
                <a16:creationId xmlns:a16="http://schemas.microsoft.com/office/drawing/2014/main" id="{72C8A42C-7518-904C-8BE2-25701502A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1175" y="681037"/>
            <a:ext cx="4472660" cy="10419446"/>
          </a:xfrm>
          <a:prstGeom prst="rect">
            <a:avLst/>
          </a:prstGeom>
        </p:spPr>
      </p:pic>
      <p:pic>
        <p:nvPicPr>
          <p:cNvPr id="10" name="Afbeelding 9">
            <a:extLst>
              <a:ext uri="{FF2B5EF4-FFF2-40B4-BE49-F238E27FC236}">
                <a16:creationId xmlns:a16="http://schemas.microsoft.com/office/drawing/2014/main" id="{AA6EF79D-8F44-1A44-AB02-C56940CBFF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2977" y="568600"/>
            <a:ext cx="5703023" cy="1234185"/>
          </a:xfrm>
          <a:prstGeom prst="rect">
            <a:avLst/>
          </a:prstGeom>
        </p:spPr>
      </p:pic>
    </p:spTree>
    <p:extLst>
      <p:ext uri="{BB962C8B-B14F-4D97-AF65-F5344CB8AC3E}">
        <p14:creationId xmlns:p14="http://schemas.microsoft.com/office/powerpoint/2010/main" val="2653421924"/>
      </p:ext>
    </p:extLst>
  </p:cSld>
  <p:clrMapOvr>
    <a:masterClrMapping/>
  </p:clrMapOvr>
  <p:extLst>
    <p:ext uri="{DCECCB84-F9BA-43D5-87BE-67443E8EF086}">
      <p15:sldGuideLst xmlns:p15="http://schemas.microsoft.com/office/powerpoint/2012/main">
        <p15:guide id="1" pos="3840">
          <p15:clr>
            <a:srgbClr val="FBAE40"/>
          </p15:clr>
        </p15:guide>
        <p15:guide id="2" pos="50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FB1ED-A73B-4E40-8E4A-F9BE3F273BDB}"/>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AB66DD3-EA2A-44E0-AD9E-7FAD15702C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14AFC46B-611B-40DD-B841-33075E7B33F5}"/>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98542695-512A-48AE-B99C-9EB781B9744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FA45968-9AAF-473D-B85E-340CB6D82A1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9355D07F-19C6-42F1-A65D-93CF4A8BF3E7}"/>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456A0C78-2563-4333-989F-BB71FB08FDE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Afbeelding 7">
              <a:extLst>
                <a:ext uri="{FF2B5EF4-FFF2-40B4-BE49-F238E27FC236}">
                  <a16:creationId xmlns:a16="http://schemas.microsoft.com/office/drawing/2014/main" id="{4260B7E6-DF3A-4A67-BF39-C3276E3054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920498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 en object (smart art, grafieken etc)">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66DCB3-5140-F04D-B290-546F5FBD4E2D}"/>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4" name="Tijdelijke aanduiding voor inhoud 2">
            <a:extLst>
              <a:ext uri="{FF2B5EF4-FFF2-40B4-BE49-F238E27FC236}">
                <a16:creationId xmlns:a16="http://schemas.microsoft.com/office/drawing/2014/main" id="{616AD634-4047-E84A-B95D-113EB95D4A1B}"/>
              </a:ext>
            </a:extLst>
          </p:cNvPr>
          <p:cNvSpPr>
            <a:spLocks noGrp="1"/>
          </p:cNvSpPr>
          <p:nvPr>
            <p:ph idx="1" hasCustomPrompt="1"/>
          </p:nvPr>
        </p:nvSpPr>
        <p:spPr>
          <a:xfrm>
            <a:off x="649288" y="2308697"/>
            <a:ext cx="10653712" cy="3868265"/>
          </a:xfrm>
          <a:prstGeom prst="rect">
            <a:avLst/>
          </a:prstGeom>
        </p:spPr>
        <p:txBody>
          <a:bodyPr/>
          <a:lstStyle>
            <a:lvl1pPr marL="0" indent="0">
              <a:buNone/>
              <a:defRPr/>
            </a:lvl1pPr>
          </a:lstStyle>
          <a:p>
            <a:r>
              <a:rPr lang="nl-NL" dirty="0"/>
              <a:t>Klik op een pictogram om een object toe te voegen</a:t>
            </a:r>
          </a:p>
        </p:txBody>
      </p:sp>
    </p:spTree>
    <p:extLst>
      <p:ext uri="{BB962C8B-B14F-4D97-AF65-F5344CB8AC3E}">
        <p14:creationId xmlns:p14="http://schemas.microsoft.com/office/powerpoint/2010/main" val="286817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2B7FA-3095-4874-93F0-0B1C880CFF4D}"/>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E3A1BFA0-DCDD-4C8C-851E-1B1FA6D9159B}"/>
              </a:ext>
            </a:extLst>
          </p:cNvPr>
          <p:cNvSpPr>
            <a:spLocks noGrp="1"/>
          </p:cNvSpPr>
          <p:nvPr>
            <p:ph sz="half" idx="1"/>
          </p:nvPr>
        </p:nvSpPr>
        <p:spPr>
          <a:xfrm>
            <a:off x="838200" y="1825625"/>
            <a:ext cx="4540624"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98956AA9-C667-45C8-9F0F-C4835E8A042E}"/>
              </a:ext>
            </a:extLst>
          </p:cNvPr>
          <p:cNvSpPr>
            <a:spLocks noGrp="1"/>
          </p:cNvSpPr>
          <p:nvPr>
            <p:ph sz="half" idx="2"/>
          </p:nvPr>
        </p:nvSpPr>
        <p:spPr>
          <a:xfrm>
            <a:off x="5517744" y="1825625"/>
            <a:ext cx="4540623" cy="4351338"/>
          </a:xfrm>
        </p:spPr>
        <p:txBody>
          <a:bodyPr/>
          <a:lstStyle>
            <a:lvl1pPr>
              <a:defRPr lang="nl-NL" smtClean="0"/>
            </a:lvl1pPr>
            <a:lvl2pPr>
              <a:defRPr lang="nl-NL" smtClean="0"/>
            </a:lvl2pPr>
            <a:lvl3pPr>
              <a:defRPr lang="nl-NL" smtClean="0"/>
            </a:lvl3pPr>
            <a:lvl4pPr>
              <a:defRPr lang="nl-NL" smtClean="0"/>
            </a:lvl4pPr>
            <a:lvl5pPr>
              <a:defRPr lang="en-US"/>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ijdelijke aanduiding voor datum 4">
            <a:extLst>
              <a:ext uri="{FF2B5EF4-FFF2-40B4-BE49-F238E27FC236}">
                <a16:creationId xmlns:a16="http://schemas.microsoft.com/office/drawing/2014/main" id="{E681DE6F-36D2-469F-B520-D7A5C8ABBF8F}"/>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6" name="Tijdelijke aanduiding voor voettekst 5">
            <a:extLst>
              <a:ext uri="{FF2B5EF4-FFF2-40B4-BE49-F238E27FC236}">
                <a16:creationId xmlns:a16="http://schemas.microsoft.com/office/drawing/2014/main" id="{4AF6FD3D-6080-4DD2-88EA-D3D84C0A2CA1}"/>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FA4B7B70-1691-40C3-A41B-C25576B0F849}"/>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2967472A-A76F-43CE-9C67-15272EFFE155}"/>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A007DBA3-4B1E-4BC6-83C0-98C1CC6D00FE}"/>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AE974608-0EA6-4DB8-A9F7-20F4FC3733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58086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9BC4AF5-CDC0-FD46-A240-D6DA198BA918}"/>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654252" cy="348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746324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4069428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239895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062968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6238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895338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165617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11258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267641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196365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84DAF-9B46-446B-8EBD-513DB875475E}"/>
              </a:ext>
            </a:extLst>
          </p:cNvPr>
          <p:cNvSpPr>
            <a:spLocks noGrp="1"/>
          </p:cNvSpPr>
          <p:nvPr>
            <p:ph type="title"/>
          </p:nvPr>
        </p:nvSpPr>
        <p:spPr>
          <a:xfrm>
            <a:off x="839788" y="365125"/>
            <a:ext cx="9249348"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965E731D-33B1-4D91-A58B-A4B4513DE965}"/>
              </a:ext>
            </a:extLst>
          </p:cNvPr>
          <p:cNvSpPr>
            <a:spLocks noGrp="1"/>
          </p:cNvSpPr>
          <p:nvPr>
            <p:ph type="body" idx="1"/>
          </p:nvPr>
        </p:nvSpPr>
        <p:spPr>
          <a:xfrm>
            <a:off x="839788" y="1681163"/>
            <a:ext cx="4539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D0AF70-EDFB-49C3-A473-960050157798}"/>
              </a:ext>
            </a:extLst>
          </p:cNvPr>
          <p:cNvSpPr>
            <a:spLocks noGrp="1"/>
          </p:cNvSpPr>
          <p:nvPr>
            <p:ph sz="half" idx="2"/>
          </p:nvPr>
        </p:nvSpPr>
        <p:spPr>
          <a:xfrm>
            <a:off x="839789" y="2505075"/>
            <a:ext cx="4539036"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ACA52113-FABD-48EB-B9A9-DA991FB707D2}"/>
              </a:ext>
            </a:extLst>
          </p:cNvPr>
          <p:cNvSpPr>
            <a:spLocks noGrp="1"/>
          </p:cNvSpPr>
          <p:nvPr>
            <p:ph type="body" sz="quarter" idx="3"/>
          </p:nvPr>
        </p:nvSpPr>
        <p:spPr>
          <a:xfrm>
            <a:off x="5561806" y="1681163"/>
            <a:ext cx="45273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A4A6EE-66CA-4463-BCA9-55ADCB7D9E47}"/>
              </a:ext>
            </a:extLst>
          </p:cNvPr>
          <p:cNvSpPr>
            <a:spLocks noGrp="1"/>
          </p:cNvSpPr>
          <p:nvPr>
            <p:ph sz="quarter" idx="4"/>
          </p:nvPr>
        </p:nvSpPr>
        <p:spPr>
          <a:xfrm>
            <a:off x="5561806" y="2497471"/>
            <a:ext cx="452733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09E0D197-E508-4444-8487-0A229B9C35E6}"/>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8" name="Tijdelijke aanduiding voor voettekst 7">
            <a:extLst>
              <a:ext uri="{FF2B5EF4-FFF2-40B4-BE49-F238E27FC236}">
                <a16:creationId xmlns:a16="http://schemas.microsoft.com/office/drawing/2014/main" id="{0597DB75-71D4-4C08-9952-C03AAA7FFC37}"/>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E311DFA-8661-4196-9689-8749DBE5EB0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11" name="Groep 10">
            <a:extLst>
              <a:ext uri="{FF2B5EF4-FFF2-40B4-BE49-F238E27FC236}">
                <a16:creationId xmlns:a16="http://schemas.microsoft.com/office/drawing/2014/main" id="{78B21CEB-7E45-4428-9F01-25699E360D90}"/>
              </a:ext>
            </a:extLst>
          </p:cNvPr>
          <p:cNvGrpSpPr/>
          <p:nvPr userDrawn="1"/>
        </p:nvGrpSpPr>
        <p:grpSpPr>
          <a:xfrm>
            <a:off x="10372086" y="0"/>
            <a:ext cx="1819914" cy="900719"/>
            <a:chOff x="10372086" y="0"/>
            <a:chExt cx="1819914" cy="900719"/>
          </a:xfrm>
        </p:grpSpPr>
        <p:sp>
          <p:nvSpPr>
            <p:cNvPr id="12" name="Rechthoek 11">
              <a:extLst>
                <a:ext uri="{FF2B5EF4-FFF2-40B4-BE49-F238E27FC236}">
                  <a16:creationId xmlns:a16="http://schemas.microsoft.com/office/drawing/2014/main" id="{B20DFEDC-DA52-452D-ACFA-1C5ACA366696}"/>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3" name="Afbeelding 7">
              <a:extLst>
                <a:ext uri="{FF2B5EF4-FFF2-40B4-BE49-F238E27FC236}">
                  <a16:creationId xmlns:a16="http://schemas.microsoft.com/office/drawing/2014/main" id="{CFA7A91F-EA5A-4D41-9FD8-5B97E0F43F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870660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 koloms">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A9F3DDC-37A1-7146-B410-CDCD5198BA99}"/>
              </a:ext>
            </a:extLst>
          </p:cNvPr>
          <p:cNvSpPr>
            <a:spLocks noGrp="1"/>
          </p:cNvSpPr>
          <p:nvPr>
            <p:ph type="subTitle" idx="1" hasCustomPrompt="1"/>
          </p:nvPr>
        </p:nvSpPr>
        <p:spPr>
          <a:xfrm>
            <a:off x="803276" y="2777924"/>
            <a:ext cx="10764837" cy="3321934"/>
          </a:xfrm>
        </p:spPr>
        <p:txBody>
          <a:bodyPr lIns="0" tIns="0" rIns="0" bIns="0"/>
          <a:lstStyle>
            <a:lvl1pPr marL="0" indent="0" algn="l">
              <a:buNone/>
              <a:defRPr sz="2400">
                <a:solidFill>
                  <a:srgbClr val="311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tekst</a:t>
            </a:r>
          </a:p>
        </p:txBody>
      </p:sp>
      <p:sp>
        <p:nvSpPr>
          <p:cNvPr id="9" name="Tijdelijke aanduiding voor datum 3">
            <a:extLst>
              <a:ext uri="{FF2B5EF4-FFF2-40B4-BE49-F238E27FC236}">
                <a16:creationId xmlns:a16="http://schemas.microsoft.com/office/drawing/2014/main" id="{3D20F312-F941-B24F-BDB4-267728A3C38A}"/>
              </a:ext>
            </a:extLst>
          </p:cNvPr>
          <p:cNvSpPr>
            <a:spLocks noGrp="1"/>
          </p:cNvSpPr>
          <p:nvPr>
            <p:ph type="dt" sz="half" idx="2"/>
          </p:nvPr>
        </p:nvSpPr>
        <p:spPr>
          <a:xfrm>
            <a:off x="803276" y="6356350"/>
            <a:ext cx="1720006" cy="365125"/>
          </a:xfrm>
          <a:prstGeom prst="rect">
            <a:avLst/>
          </a:prstGeom>
        </p:spPr>
        <p:txBody>
          <a:bodyPr vert="horz" lIns="91440" tIns="45720" rIns="91440" bIns="45720" rtlCol="0" anchor="ctr"/>
          <a:lstStyle>
            <a:lvl1pPr algn="l">
              <a:defRPr sz="1200">
                <a:solidFill>
                  <a:srgbClr val="31154C"/>
                </a:solidFill>
              </a:defRPr>
            </a:lvl1pPr>
          </a:lstStyle>
          <a:p>
            <a:fld id="{396E11BE-20BF-F846-86BD-B35187064DE6}" type="datetime2">
              <a:rPr lang="nl-NL" smtClean="0"/>
              <a:t>woensdag 28 september 2022</a:t>
            </a:fld>
            <a:endParaRPr lang="nl-NL" dirty="0"/>
          </a:p>
        </p:txBody>
      </p:sp>
      <p:sp>
        <p:nvSpPr>
          <p:cNvPr id="11" name="Tijdelijke aanduiding voor voettekst 4">
            <a:extLst>
              <a:ext uri="{FF2B5EF4-FFF2-40B4-BE49-F238E27FC236}">
                <a16:creationId xmlns:a16="http://schemas.microsoft.com/office/drawing/2014/main" id="{14E0037F-D6C0-B540-B4EF-51D6333AE6AD}"/>
              </a:ext>
            </a:extLst>
          </p:cNvPr>
          <p:cNvSpPr>
            <a:spLocks noGrp="1"/>
          </p:cNvSpPr>
          <p:nvPr>
            <p:ph type="ftr" sz="quarter" idx="3"/>
          </p:nvPr>
        </p:nvSpPr>
        <p:spPr>
          <a:xfrm>
            <a:off x="2687255" y="6356350"/>
            <a:ext cx="6817489"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endParaRPr lang="nl-NL" dirty="0">
              <a:solidFill>
                <a:srgbClr val="31154C"/>
              </a:solidFill>
            </a:endParaRPr>
          </a:p>
        </p:txBody>
      </p:sp>
      <p:sp>
        <p:nvSpPr>
          <p:cNvPr id="12" name="Tijdelijke aanduiding voor dianummer 5">
            <a:extLst>
              <a:ext uri="{FF2B5EF4-FFF2-40B4-BE49-F238E27FC236}">
                <a16:creationId xmlns:a16="http://schemas.microsoft.com/office/drawing/2014/main" id="{130032EE-3557-3341-ACFB-3B1DA3D2CD2B}"/>
              </a:ext>
            </a:extLst>
          </p:cNvPr>
          <p:cNvSpPr>
            <a:spLocks noGrp="1"/>
          </p:cNvSpPr>
          <p:nvPr>
            <p:ph type="sldNum" sz="quarter" idx="4"/>
          </p:nvPr>
        </p:nvSpPr>
        <p:spPr>
          <a:xfrm>
            <a:off x="9668717" y="6356350"/>
            <a:ext cx="1899396"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13" name="Titel 1">
            <a:extLst>
              <a:ext uri="{FF2B5EF4-FFF2-40B4-BE49-F238E27FC236}">
                <a16:creationId xmlns:a16="http://schemas.microsoft.com/office/drawing/2014/main" id="{4A1A0987-395E-F647-90B9-3E3CE13017C4}"/>
              </a:ext>
            </a:extLst>
          </p:cNvPr>
          <p:cNvSpPr>
            <a:spLocks noGrp="1"/>
          </p:cNvSpPr>
          <p:nvPr>
            <p:ph type="ctrTitle" hasCustomPrompt="1"/>
          </p:nvPr>
        </p:nvSpPr>
        <p:spPr>
          <a:xfrm>
            <a:off x="803276" y="1076446"/>
            <a:ext cx="7437900" cy="1516283"/>
          </a:xfrm>
        </p:spPr>
        <p:txBody>
          <a:bodyPr anchor="t" anchorCtr="0"/>
          <a:lstStyle>
            <a:lvl1pPr algn="l">
              <a:lnSpc>
                <a:spcPct val="80000"/>
              </a:lnSpc>
              <a:defRPr sz="4800" b="1">
                <a:solidFill>
                  <a:srgbClr val="31154C"/>
                </a:solidFill>
                <a:latin typeface="+mn-lt"/>
              </a:defRPr>
            </a:lvl1pPr>
          </a:lstStyle>
          <a:p>
            <a:r>
              <a:rPr lang="nl-NL" dirty="0"/>
              <a:t>Type hier je titel over maximaal twee regels</a:t>
            </a:r>
          </a:p>
        </p:txBody>
      </p:sp>
    </p:spTree>
    <p:extLst>
      <p:ext uri="{BB962C8B-B14F-4D97-AF65-F5344CB8AC3E}">
        <p14:creationId xmlns:p14="http://schemas.microsoft.com/office/powerpoint/2010/main" val="23963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ppt_y</p:attrName>
                                        </p:attrNameLst>
                                      </p:cBhvr>
                                      <p:tavLst>
                                        <p:tav tm="0">
                                          <p:val>
                                            <p:strVal val="#ppt_y-#ppt_h*1.125000"/>
                                          </p:val>
                                        </p:tav>
                                        <p:tav tm="100000">
                                          <p:val>
                                            <p:strVal val="#ppt_y"/>
                                          </p:val>
                                        </p:tav>
                                      </p:tavLst>
                                    </p:anim>
                                    <p:animEffect transition="in" filter="wipe(down)">
                                      <p:cBhvr>
                                        <p:cTn id="8" dur="1000"/>
                                        <p:tgtEl>
                                          <p:spTgt spid="13"/>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dow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p:tgtEl>
                          <p:spTgt spid="3"/>
                        </p:tgtEl>
                        <p:attrNameLst>
                          <p:attrName>ppt_y</p:attrName>
                        </p:attrNameLst>
                      </p:cBhvr>
                      <p:tavLst>
                        <p:tav tm="0">
                          <p:val>
                            <p:strVal val="#ppt_y-#ppt_h*1.125000"/>
                          </p:val>
                        </p:tav>
                        <p:tav tm="100000">
                          <p:val>
                            <p:strVal val="#ppt_y"/>
                          </p:val>
                        </p:tav>
                      </p:tavLst>
                    </p:anim>
                    <p:animEffect transition="in" filter="wipe(down)">
                      <p:cBhvr>
                        <p:cTn dur="1000"/>
                        <p:tgtEl>
                          <p:spTgt spid="3"/>
                        </p:tgtEl>
                      </p:cBhvr>
                    </p:animEffect>
                  </p:childTnLst>
                </p:cTn>
              </p:par>
            </p:tnLst>
          </p:tmpl>
        </p:tmplLst>
      </p:bldP>
      <p:bldP spid="13" grpId="0"/>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F7918-3D5F-4312-B7C8-8C0BD812C315}"/>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B6856B42-E606-4526-ADBA-98A53468ADA7}"/>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4" name="Tijdelijke aanduiding voor voettekst 3">
            <a:extLst>
              <a:ext uri="{FF2B5EF4-FFF2-40B4-BE49-F238E27FC236}">
                <a16:creationId xmlns:a16="http://schemas.microsoft.com/office/drawing/2014/main" id="{7911ABA6-D2F1-43C9-9AF7-767AE752E3F5}"/>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4EC56D81-B43E-4113-AD42-07B9F566B1ED}"/>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7" name="Groep 6">
            <a:extLst>
              <a:ext uri="{FF2B5EF4-FFF2-40B4-BE49-F238E27FC236}">
                <a16:creationId xmlns:a16="http://schemas.microsoft.com/office/drawing/2014/main" id="{31FE7B64-A24A-46FC-A5D1-887AC0BD0347}"/>
              </a:ext>
            </a:extLst>
          </p:cNvPr>
          <p:cNvGrpSpPr/>
          <p:nvPr userDrawn="1"/>
        </p:nvGrpSpPr>
        <p:grpSpPr>
          <a:xfrm>
            <a:off x="10372086" y="0"/>
            <a:ext cx="1819914" cy="900719"/>
            <a:chOff x="10372086" y="0"/>
            <a:chExt cx="1819914" cy="900719"/>
          </a:xfrm>
        </p:grpSpPr>
        <p:sp>
          <p:nvSpPr>
            <p:cNvPr id="8" name="Rechthoek 7">
              <a:extLst>
                <a:ext uri="{FF2B5EF4-FFF2-40B4-BE49-F238E27FC236}">
                  <a16:creationId xmlns:a16="http://schemas.microsoft.com/office/drawing/2014/main" id="{94601664-DA2C-4394-8DD4-B2E3FC6A1752}"/>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9" name="Afbeelding 7">
              <a:extLst>
                <a:ext uri="{FF2B5EF4-FFF2-40B4-BE49-F238E27FC236}">
                  <a16:creationId xmlns:a16="http://schemas.microsoft.com/office/drawing/2014/main" id="{F1B5852A-7C84-4CFA-8234-8CF20A45192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71303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1A5E2B-50DA-42D9-A1CC-6381788731B9}"/>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3" name="Tijdelijke aanduiding voor voettekst 2">
            <a:extLst>
              <a:ext uri="{FF2B5EF4-FFF2-40B4-BE49-F238E27FC236}">
                <a16:creationId xmlns:a16="http://schemas.microsoft.com/office/drawing/2014/main" id="{B931F306-BE1C-4C26-A8BF-2FDC9167DE0D}"/>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F71ED074-7951-4CCD-B64C-A0E9598FE358}"/>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6" name="Groep 5">
            <a:extLst>
              <a:ext uri="{FF2B5EF4-FFF2-40B4-BE49-F238E27FC236}">
                <a16:creationId xmlns:a16="http://schemas.microsoft.com/office/drawing/2014/main" id="{70FA76D7-1467-4477-ADFB-68FA6481C476}"/>
              </a:ext>
            </a:extLst>
          </p:cNvPr>
          <p:cNvGrpSpPr/>
          <p:nvPr userDrawn="1"/>
        </p:nvGrpSpPr>
        <p:grpSpPr>
          <a:xfrm>
            <a:off x="10372086" y="0"/>
            <a:ext cx="1819914" cy="900719"/>
            <a:chOff x="10372086" y="0"/>
            <a:chExt cx="1819914" cy="900719"/>
          </a:xfrm>
        </p:grpSpPr>
        <p:sp>
          <p:nvSpPr>
            <p:cNvPr id="7" name="Rechthoek 6">
              <a:extLst>
                <a:ext uri="{FF2B5EF4-FFF2-40B4-BE49-F238E27FC236}">
                  <a16:creationId xmlns:a16="http://schemas.microsoft.com/office/drawing/2014/main" id="{E2F107D6-B960-424C-8E7E-1FBA4CF04AF1}"/>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8" name="Afbeelding 7">
              <a:extLst>
                <a:ext uri="{FF2B5EF4-FFF2-40B4-BE49-F238E27FC236}">
                  <a16:creationId xmlns:a16="http://schemas.microsoft.com/office/drawing/2014/main" id="{DDD7EEF9-860D-424C-8CE7-BBD57C4F7E7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308061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08C92-FB4A-4B40-AD37-ED4AB5E62E51}"/>
              </a:ext>
            </a:extLst>
          </p:cNvPr>
          <p:cNvSpPr>
            <a:spLocks noGrp="1"/>
          </p:cNvSpPr>
          <p:nvPr>
            <p:ph type="title"/>
          </p:nvPr>
        </p:nvSpPr>
        <p:spPr>
          <a:xfrm>
            <a:off x="839788" y="457200"/>
            <a:ext cx="3747581"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20715174-DAAE-4F33-A611-04C80AB30896}"/>
              </a:ext>
            </a:extLst>
          </p:cNvPr>
          <p:cNvSpPr>
            <a:spLocks noGrp="1"/>
          </p:cNvSpPr>
          <p:nvPr>
            <p:ph idx="1"/>
          </p:nvPr>
        </p:nvSpPr>
        <p:spPr>
          <a:xfrm>
            <a:off x="4814355" y="992187"/>
            <a:ext cx="527478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43FD8B24-EB10-49F7-A741-17E0A0E7BC0B}"/>
              </a:ext>
            </a:extLst>
          </p:cNvPr>
          <p:cNvSpPr>
            <a:spLocks noGrp="1"/>
          </p:cNvSpPr>
          <p:nvPr>
            <p:ph type="body" sz="half" idx="2"/>
          </p:nvPr>
        </p:nvSpPr>
        <p:spPr>
          <a:xfrm>
            <a:off x="839789" y="2057400"/>
            <a:ext cx="3747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EB4B19-ACC6-4CBB-8B54-8661B76A7BD6}"/>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6" name="Tijdelijke aanduiding voor voettekst 5">
            <a:extLst>
              <a:ext uri="{FF2B5EF4-FFF2-40B4-BE49-F238E27FC236}">
                <a16:creationId xmlns:a16="http://schemas.microsoft.com/office/drawing/2014/main" id="{B107B4F0-4D99-4DC4-BBF2-292D83E5ACB4}"/>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F4A5CCB-E1BB-4810-AA58-FE56E8590E9C}"/>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07DC2A3B-F687-4FF1-A3F0-421135B27CC5}"/>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877BD0E2-769C-4A72-BEBD-301AACA86807}"/>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E28BF07B-A980-4AD1-9CF7-419B967E39F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252177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3B44D-8591-48B8-94EC-D3478AC85A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837A1E76-1664-41C0-8B7A-D9BDCC8D88C4}"/>
              </a:ext>
            </a:extLst>
          </p:cNvPr>
          <p:cNvSpPr>
            <a:spLocks noGrp="1"/>
          </p:cNvSpPr>
          <p:nvPr>
            <p:ph type="pic" idx="1"/>
          </p:nvPr>
        </p:nvSpPr>
        <p:spPr>
          <a:xfrm>
            <a:off x="5183189" y="1129553"/>
            <a:ext cx="5274781" cy="47394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ijdelijke aanduiding voor tekst 3">
            <a:extLst>
              <a:ext uri="{FF2B5EF4-FFF2-40B4-BE49-F238E27FC236}">
                <a16:creationId xmlns:a16="http://schemas.microsoft.com/office/drawing/2014/main" id="{015BA1CE-4746-4A48-B99B-A8F5174CB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E7F944-EA1A-4B1E-BAED-E29E4FE9672E}"/>
              </a:ext>
            </a:extLst>
          </p:cNvPr>
          <p:cNvSpPr>
            <a:spLocks noGrp="1"/>
          </p:cNvSpPr>
          <p:nvPr>
            <p:ph type="dt" sz="half" idx="10"/>
          </p:nvPr>
        </p:nvSpPr>
        <p:spPr/>
        <p:txBody>
          <a:bodyPr/>
          <a:lstStyle/>
          <a:p>
            <a:fld id="{FFE93016-B519-4850-B914-C519376F1CD7}" type="datetimeFigureOut">
              <a:rPr lang="en-US" smtClean="0"/>
              <a:t>9/28/2022</a:t>
            </a:fld>
            <a:endParaRPr lang="en-US"/>
          </a:p>
        </p:txBody>
      </p:sp>
      <p:sp>
        <p:nvSpPr>
          <p:cNvPr id="6" name="Tijdelijke aanduiding voor voettekst 5">
            <a:extLst>
              <a:ext uri="{FF2B5EF4-FFF2-40B4-BE49-F238E27FC236}">
                <a16:creationId xmlns:a16="http://schemas.microsoft.com/office/drawing/2014/main" id="{F32EB53B-CBC7-4C58-99BD-0DFD1DC6460E}"/>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14D78BBF-F239-4709-A579-8E22930A913A}"/>
              </a:ext>
            </a:extLst>
          </p:cNvPr>
          <p:cNvSpPr>
            <a:spLocks noGrp="1"/>
          </p:cNvSpPr>
          <p:nvPr>
            <p:ph type="sldNum" sz="quarter" idx="12"/>
          </p:nvPr>
        </p:nvSpPr>
        <p:spPr/>
        <p:txBody>
          <a:bodyPr/>
          <a:lstStyle/>
          <a:p>
            <a:fld id="{E9C662C8-28D3-42EE-B4D0-CE1AC88E7A80}" type="slidenum">
              <a:rPr lang="en-US" smtClean="0"/>
              <a:t>‹nr.›</a:t>
            </a:fld>
            <a:endParaRPr lang="en-US"/>
          </a:p>
        </p:txBody>
      </p:sp>
      <p:grpSp>
        <p:nvGrpSpPr>
          <p:cNvPr id="9" name="Groep 8">
            <a:extLst>
              <a:ext uri="{FF2B5EF4-FFF2-40B4-BE49-F238E27FC236}">
                <a16:creationId xmlns:a16="http://schemas.microsoft.com/office/drawing/2014/main" id="{15065D99-D688-4CE2-90F4-17EFC0C4044D}"/>
              </a:ext>
            </a:extLst>
          </p:cNvPr>
          <p:cNvGrpSpPr/>
          <p:nvPr userDrawn="1"/>
        </p:nvGrpSpPr>
        <p:grpSpPr>
          <a:xfrm>
            <a:off x="10372086" y="0"/>
            <a:ext cx="1819914" cy="900719"/>
            <a:chOff x="10372086" y="0"/>
            <a:chExt cx="1819914" cy="900719"/>
          </a:xfrm>
        </p:grpSpPr>
        <p:sp>
          <p:nvSpPr>
            <p:cNvPr id="10" name="Rechthoek 9">
              <a:extLst>
                <a:ext uri="{FF2B5EF4-FFF2-40B4-BE49-F238E27FC236}">
                  <a16:creationId xmlns:a16="http://schemas.microsoft.com/office/drawing/2014/main" id="{F2AEA510-49BA-4195-AF50-7B592AA9A313}"/>
                </a:ext>
              </a:extLst>
            </p:cNvPr>
            <p:cNvSpPr/>
            <p:nvPr userDrawn="1"/>
          </p:nvSpPr>
          <p:spPr>
            <a:xfrm>
              <a:off x="10372086" y="0"/>
              <a:ext cx="1819914" cy="900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11" name="Afbeelding 7">
              <a:extLst>
                <a:ext uri="{FF2B5EF4-FFF2-40B4-BE49-F238E27FC236}">
                  <a16:creationId xmlns:a16="http://schemas.microsoft.com/office/drawing/2014/main" id="{6474C972-7D48-4035-B865-CDF201BD3AF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72086" y="50887"/>
              <a:ext cx="1768643" cy="849832"/>
            </a:xfrm>
            <a:prstGeom prst="rect">
              <a:avLst/>
            </a:prstGeom>
            <a:solidFill>
              <a:schemeClr val="bg1"/>
            </a:solidFill>
          </p:spPr>
        </p:pic>
      </p:grpSp>
    </p:spTree>
    <p:extLst>
      <p:ext uri="{BB962C8B-B14F-4D97-AF65-F5344CB8AC3E}">
        <p14:creationId xmlns:p14="http://schemas.microsoft.com/office/powerpoint/2010/main" val="105659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6.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28FE-F340-42A5-987B-D6C0EE104EAE}"/>
              </a:ext>
            </a:extLst>
          </p:cNvPr>
          <p:cNvSpPr>
            <a:spLocks noGrp="1"/>
          </p:cNvSpPr>
          <p:nvPr>
            <p:ph type="title"/>
          </p:nvPr>
        </p:nvSpPr>
        <p:spPr>
          <a:xfrm>
            <a:off x="838200" y="365125"/>
            <a:ext cx="9220167"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B19C98F9-BB39-4D24-864E-A791786938B2}"/>
              </a:ext>
            </a:extLst>
          </p:cNvPr>
          <p:cNvSpPr>
            <a:spLocks noGrp="1"/>
          </p:cNvSpPr>
          <p:nvPr>
            <p:ph type="body" idx="1"/>
          </p:nvPr>
        </p:nvSpPr>
        <p:spPr>
          <a:xfrm>
            <a:off x="838200" y="1825625"/>
            <a:ext cx="9220167"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22A418BB-9094-4831-8B4D-278593C0780F}"/>
              </a:ext>
            </a:extLst>
          </p:cNvPr>
          <p:cNvSpPr>
            <a:spLocks noGrp="1"/>
          </p:cNvSpPr>
          <p:nvPr>
            <p:ph type="dt" sz="half" idx="2"/>
          </p:nvPr>
        </p:nvSpPr>
        <p:spPr>
          <a:xfrm>
            <a:off x="838200" y="6356350"/>
            <a:ext cx="12954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DA6DD045-57F1-44C6-9A5F-AEDB64BB1D47}"/>
              </a:ext>
            </a:extLst>
          </p:cNvPr>
          <p:cNvSpPr>
            <a:spLocks noGrp="1"/>
          </p:cNvSpPr>
          <p:nvPr>
            <p:ph type="ftr" sz="quarter" idx="3"/>
          </p:nvPr>
        </p:nvSpPr>
        <p:spPr>
          <a:xfrm>
            <a:off x="2430162" y="6356350"/>
            <a:ext cx="6532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0DCD9BB7-AB07-43F8-94C9-953619847924}"/>
              </a:ext>
            </a:extLst>
          </p:cNvPr>
          <p:cNvSpPr>
            <a:spLocks noGrp="1"/>
          </p:cNvSpPr>
          <p:nvPr>
            <p:ph type="sldNum" sz="quarter" idx="4"/>
          </p:nvPr>
        </p:nvSpPr>
        <p:spPr>
          <a:xfrm>
            <a:off x="9232974" y="6356350"/>
            <a:ext cx="82539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62C8-28D3-42EE-B4D0-CE1AC88E7A80}" type="slidenum">
              <a:rPr lang="en-US" smtClean="0"/>
              <a:t>‹nr.›</a:t>
            </a:fld>
            <a:endParaRPr lang="en-US"/>
          </a:p>
        </p:txBody>
      </p:sp>
    </p:spTree>
    <p:extLst>
      <p:ext uri="{BB962C8B-B14F-4D97-AF65-F5344CB8AC3E}">
        <p14:creationId xmlns:p14="http://schemas.microsoft.com/office/powerpoint/2010/main" val="157444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3" r:id="rId12"/>
  </p:sldLayoutIdLst>
  <p:txStyles>
    <p:titleStyle>
      <a:lvl1pPr algn="l" defTabSz="914400" rtl="0" eaLnBrk="1" latinLnBrk="0" hangingPunct="1">
        <a:lnSpc>
          <a:spcPct val="90000"/>
        </a:lnSpc>
        <a:spcBef>
          <a:spcPct val="0"/>
        </a:spcBef>
        <a:buNone/>
        <a:defRPr sz="4400" kern="1200">
          <a:solidFill>
            <a:srgbClr val="1E34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62C8-28D3-42EE-B4D0-CE1AC88E7A80}" type="slidenum">
              <a:rPr lang="en-US" smtClean="0"/>
              <a:t>‹nr.›</a:t>
            </a:fld>
            <a:endParaRPr lang="en-US"/>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0936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5" r:id="rId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1154C"/>
                </a:solidFill>
              </a:defRPr>
            </a:lvl1pPr>
          </a:lstStyle>
          <a:p>
            <a:fld id="{561B57E6-AC59-6A47-A2B1-CCCFF5B28851}" type="datetime2">
              <a:rPr lang="nl-NL" smtClean="0"/>
              <a:t>woensdag 28 september 2022</a:t>
            </a:fld>
            <a:endParaRPr lang="nl-NL"/>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1154C"/>
                </a:solidFill>
              </a:defRPr>
            </a:lvl1pPr>
          </a:lstStyle>
          <a:p>
            <a:r>
              <a:rPr lang="nl-NL">
                <a:solidFill>
                  <a:srgbClr val="31154C"/>
                </a:solidFill>
              </a:rPr>
              <a:t>Basis template Talentboom Brancheopleiding</a:t>
            </a:r>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1154C"/>
                </a:solidFill>
              </a:defRPr>
            </a:lvl1pPr>
          </a:lstStyle>
          <a:p>
            <a:fld id="{4C327C96-A42F-E04E-8E8F-52094B3FA1B5}" type="slidenum">
              <a:rPr lang="nl-NL" smtClean="0"/>
              <a:pPr/>
              <a:t>‹nr.›</a:t>
            </a:fld>
            <a:endParaRPr lang="nl-NL"/>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255395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92" r:id="rId9"/>
    <p:sldLayoutId id="2147483693" r:id="rId10"/>
    <p:sldLayoutId id="2147483694" r:id="rId11"/>
    <p:sldLayoutId id="2147483696" r:id="rId12"/>
  </p:sldLayoutIdLst>
  <p:hf hdr="0"/>
  <p:txStyles>
    <p:titleStyle>
      <a:lvl1pPr algn="l" defTabSz="914400" rtl="0" eaLnBrk="1" latinLnBrk="0" hangingPunct="1">
        <a:lnSpc>
          <a:spcPct val="90000"/>
        </a:lnSpc>
        <a:spcBef>
          <a:spcPct val="0"/>
        </a:spcBef>
        <a:buNone/>
        <a:defRPr sz="4800" kern="1200">
          <a:solidFill>
            <a:srgbClr val="3115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79443-4A8F-9444-8033-78E929B534E7}" type="datetime2">
              <a:rPr lang="nl-NL" smtClean="0"/>
              <a:t>woensdag 28 september 2022</a:t>
            </a:fld>
            <a:endParaRPr lang="nl-NL"/>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Basis template Talentboom Brancheopleiding</a:t>
            </a:r>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27C96-A42F-E04E-8E8F-52094B3FA1B5}" type="slidenum">
              <a:rPr lang="nl-NL" smtClean="0"/>
              <a:t>‹nr.›</a:t>
            </a:fld>
            <a:endParaRPr lang="nl-NL"/>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30549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770EEC-0129-1D46-9F6D-887D500F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3016-B519-4850-B914-C519376F1CD7}" type="datetimeFigureOut">
              <a:rPr lang="en-US" smtClean="0"/>
              <a:t>9/28/2022</a:t>
            </a:fld>
            <a:endParaRPr lang="en-US"/>
          </a:p>
        </p:txBody>
      </p:sp>
      <p:sp>
        <p:nvSpPr>
          <p:cNvPr id="5" name="Tijdelijke aanduiding voor voettekst 4">
            <a:extLst>
              <a:ext uri="{FF2B5EF4-FFF2-40B4-BE49-F238E27FC236}">
                <a16:creationId xmlns:a16="http://schemas.microsoft.com/office/drawing/2014/main" id="{A10A9D2C-AD0E-DE4C-BA80-09ABDBD4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2AAE992E-4AC9-5347-AC23-29641408D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62C8-28D3-42EE-B4D0-CE1AC88E7A80}" type="slidenum">
              <a:rPr lang="en-US" smtClean="0"/>
              <a:t>‹nr.›</a:t>
            </a:fld>
            <a:endParaRPr lang="en-US"/>
          </a:p>
        </p:txBody>
      </p:sp>
      <p:sp>
        <p:nvSpPr>
          <p:cNvPr id="2" name="Tijdelijke aanduiding voor titel 1">
            <a:extLst>
              <a:ext uri="{FF2B5EF4-FFF2-40B4-BE49-F238E27FC236}">
                <a16:creationId xmlns:a16="http://schemas.microsoft.com/office/drawing/2014/main" id="{29EF9368-8738-B247-9A3B-1E2AAD757223}"/>
              </a:ext>
            </a:extLst>
          </p:cNvPr>
          <p:cNvSpPr>
            <a:spLocks noGrp="1"/>
          </p:cNvSpPr>
          <p:nvPr>
            <p:ph type="title"/>
          </p:nvPr>
        </p:nvSpPr>
        <p:spPr>
          <a:xfrm>
            <a:off x="838200" y="365125"/>
            <a:ext cx="10515600" cy="1325563"/>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8AC3F1D-2A8C-FF46-8A66-4027A4DD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161086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958">
          <p15:clr>
            <a:srgbClr val="F26B43"/>
          </p15:clr>
        </p15:guide>
        <p15:guide id="3" orient="horz" pos="120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638780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www.toegangsysteem.nl/voordelen-toegangscontrole#flexibiliteit" TargetMode="External"/><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hyperlink" Target="https://www.toegangsysteem.nl/voordelen-toegangscontrole#inzicht" TargetMode="External"/><Relationship Id="rId5" Type="http://schemas.openxmlformats.org/officeDocument/2006/relationships/hyperlink" Target="https://www.toegangsysteem.nl/voordelen-toegangscontrole#veiligheid" TargetMode="Externa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889D4E9-2082-4D92-912E-5F66EE410A91}"/>
              </a:ext>
            </a:extLst>
          </p:cNvPr>
          <p:cNvSpPr>
            <a:spLocks noGrp="1"/>
          </p:cNvSpPr>
          <p:nvPr>
            <p:ph type="ctrTitle"/>
          </p:nvPr>
        </p:nvSpPr>
        <p:spPr/>
        <p:txBody>
          <a:bodyPr/>
          <a:lstStyle/>
          <a:p>
            <a:r>
              <a:rPr lang="en-US" dirty="0" err="1"/>
              <a:t>Dagelijks</a:t>
            </a:r>
            <a:r>
              <a:rPr lang="en-US" dirty="0"/>
              <a:t> </a:t>
            </a:r>
            <a:r>
              <a:rPr lang="en-US" dirty="0" err="1"/>
              <a:t>onderhoud</a:t>
            </a:r>
            <a:br>
              <a:rPr lang="en-US" dirty="0"/>
            </a:br>
            <a:r>
              <a:rPr lang="en-US" dirty="0" err="1"/>
              <a:t>Onderhoud</a:t>
            </a:r>
            <a:r>
              <a:rPr lang="en-US" dirty="0"/>
              <a:t> </a:t>
            </a:r>
            <a:r>
              <a:rPr lang="en-US" dirty="0" err="1"/>
              <a:t>gebouwen</a:t>
            </a:r>
            <a:endParaRPr lang="nl-NL" dirty="0"/>
          </a:p>
        </p:txBody>
      </p:sp>
      <p:sp>
        <p:nvSpPr>
          <p:cNvPr id="8" name="Ondertitel 7">
            <a:extLst>
              <a:ext uri="{FF2B5EF4-FFF2-40B4-BE49-F238E27FC236}">
                <a16:creationId xmlns:a16="http://schemas.microsoft.com/office/drawing/2014/main" id="{3BD8FD00-398B-465F-ADF8-6412C6E39295}"/>
              </a:ext>
            </a:extLst>
          </p:cNvPr>
          <p:cNvSpPr>
            <a:spLocks noGrp="1"/>
          </p:cNvSpPr>
          <p:nvPr>
            <p:ph type="subTitle" idx="1"/>
          </p:nvPr>
        </p:nvSpPr>
        <p:spPr/>
        <p:txBody>
          <a:bodyPr/>
          <a:lstStyle/>
          <a:p>
            <a:r>
              <a:rPr lang="nl-NL" dirty="0"/>
              <a:t>Periode Onderhoud en registratie</a:t>
            </a:r>
          </a:p>
        </p:txBody>
      </p:sp>
      <p:sp>
        <p:nvSpPr>
          <p:cNvPr id="6" name="Tijdelijke aanduiding voor dianummer 5">
            <a:extLst>
              <a:ext uri="{FF2B5EF4-FFF2-40B4-BE49-F238E27FC236}">
                <a16:creationId xmlns:a16="http://schemas.microsoft.com/office/drawing/2014/main" id="{49F7497D-32B2-48C4-A8A1-BFF34F647B25}"/>
              </a:ext>
            </a:extLst>
          </p:cNvPr>
          <p:cNvSpPr>
            <a:spLocks noGrp="1"/>
          </p:cNvSpPr>
          <p:nvPr>
            <p:ph type="sldNum" sz="quarter" idx="4294967295"/>
          </p:nvPr>
        </p:nvSpPr>
        <p:spPr>
          <a:xfrm>
            <a:off x="10293350" y="6356350"/>
            <a:ext cx="1898650" cy="365125"/>
          </a:xfrm>
        </p:spPr>
        <p:txBody>
          <a:bodyPr/>
          <a:lstStyle/>
          <a:p>
            <a:fld id="{4C327C96-A42F-E04E-8E8F-52094B3FA1B5}" type="slidenum">
              <a:rPr lang="nl-NL" smtClean="0"/>
              <a:pPr/>
              <a:t>1</a:t>
            </a:fld>
            <a:endParaRPr lang="nl-NL"/>
          </a:p>
        </p:txBody>
      </p:sp>
    </p:spTree>
    <p:extLst>
      <p:ext uri="{BB962C8B-B14F-4D97-AF65-F5344CB8AC3E}">
        <p14:creationId xmlns:p14="http://schemas.microsoft.com/office/powerpoint/2010/main" val="163990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lstStyle/>
          <a:p>
            <a:r>
              <a:rPr lang="nl-NL" sz="2800" dirty="0"/>
              <a:t>1.2 Schilderwerk</a:t>
            </a:r>
          </a:p>
        </p:txBody>
      </p:sp>
      <p:pic>
        <p:nvPicPr>
          <p:cNvPr id="6" name="Tijdelijke aanduiding voor inhoud 5">
            <a:extLst>
              <a:ext uri="{FF2B5EF4-FFF2-40B4-BE49-F238E27FC236}">
                <a16:creationId xmlns:a16="http://schemas.microsoft.com/office/drawing/2014/main" id="{C75932ED-C5AA-4FBF-84F2-138620EAA963}"/>
              </a:ext>
            </a:extLst>
          </p:cNvPr>
          <p:cNvPicPr>
            <a:picLocks noGrp="1" noChangeAspect="1"/>
          </p:cNvPicPr>
          <p:nvPr>
            <p:ph idx="4294967295"/>
          </p:nvPr>
        </p:nvPicPr>
        <p:blipFill>
          <a:blip r:embed="rId3"/>
          <a:stretch>
            <a:fillRect/>
          </a:stretch>
        </p:blipFill>
        <p:spPr>
          <a:xfrm>
            <a:off x="5581065" y="758142"/>
            <a:ext cx="4878387" cy="3244850"/>
          </a:xfrm>
          <a:prstGeom prst="rect">
            <a:avLst/>
          </a:prstGeom>
        </p:spPr>
      </p:pic>
      <p:pic>
        <p:nvPicPr>
          <p:cNvPr id="5" name="Afbeelding 4">
            <a:extLst>
              <a:ext uri="{FF2B5EF4-FFF2-40B4-BE49-F238E27FC236}">
                <a16:creationId xmlns:a16="http://schemas.microsoft.com/office/drawing/2014/main" id="{0C62F27F-634A-4626-95FD-674274B80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276" y="2911033"/>
            <a:ext cx="4267200" cy="3240095"/>
          </a:xfrm>
          <a:prstGeom prst="rect">
            <a:avLst/>
          </a:prstGeom>
        </p:spPr>
      </p:pic>
    </p:spTree>
    <p:extLst>
      <p:ext uri="{BB962C8B-B14F-4D97-AF65-F5344CB8AC3E}">
        <p14:creationId xmlns:p14="http://schemas.microsoft.com/office/powerpoint/2010/main" val="383443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nchor="ctr">
            <a:normAutofit/>
          </a:bodyPr>
          <a:lstStyle/>
          <a:p>
            <a:r>
              <a:rPr lang="nl-NL" sz="2800" dirty="0"/>
              <a:t>1.2 Hang- en sluitwerk</a:t>
            </a:r>
          </a:p>
        </p:txBody>
      </p:sp>
      <p:pic>
        <p:nvPicPr>
          <p:cNvPr id="5" name="Tijdelijke aanduiding voor inhoud 4">
            <a:extLst>
              <a:ext uri="{FF2B5EF4-FFF2-40B4-BE49-F238E27FC236}">
                <a16:creationId xmlns:a16="http://schemas.microsoft.com/office/drawing/2014/main" id="{386A4A6F-438E-4670-9649-94ABA9382018}"/>
              </a:ext>
            </a:extLst>
          </p:cNvPr>
          <p:cNvPicPr>
            <a:picLocks noGrp="1" noChangeAspect="1"/>
          </p:cNvPicPr>
          <p:nvPr>
            <p:ph sz="half" idx="4294967295"/>
          </p:nvPr>
        </p:nvPicPr>
        <p:blipFill rotWithShape="1">
          <a:blip r:embed="rId3"/>
          <a:stretch/>
        </p:blipFill>
        <p:spPr>
          <a:xfrm>
            <a:off x="365475" y="2592729"/>
            <a:ext cx="2043808" cy="1316999"/>
          </a:xfrm>
          <a:prstGeom prst="rect">
            <a:avLst/>
          </a:prstGeom>
          <a:noFill/>
        </p:spPr>
      </p:pic>
      <p:pic>
        <p:nvPicPr>
          <p:cNvPr id="4" name="Afbeelding 3">
            <a:extLst>
              <a:ext uri="{FF2B5EF4-FFF2-40B4-BE49-F238E27FC236}">
                <a16:creationId xmlns:a16="http://schemas.microsoft.com/office/drawing/2014/main" id="{A3AD925D-9ABA-41FA-996C-1741907796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1925" y="1711116"/>
            <a:ext cx="4527330" cy="3684588"/>
          </a:xfrm>
          <a:prstGeom prst="rect">
            <a:avLst/>
          </a:prstGeom>
          <a:noFill/>
        </p:spPr>
      </p:pic>
      <p:sp>
        <p:nvSpPr>
          <p:cNvPr id="7" name="Tekstvak 6">
            <a:extLst>
              <a:ext uri="{FF2B5EF4-FFF2-40B4-BE49-F238E27FC236}">
                <a16:creationId xmlns:a16="http://schemas.microsoft.com/office/drawing/2014/main" id="{3214CA91-0A08-EBC6-768B-D2097CA779C3}"/>
              </a:ext>
            </a:extLst>
          </p:cNvPr>
          <p:cNvSpPr txBox="1"/>
          <p:nvPr/>
        </p:nvSpPr>
        <p:spPr>
          <a:xfrm>
            <a:off x="365475" y="3722050"/>
            <a:ext cx="6100010" cy="2308324"/>
          </a:xfrm>
          <a:prstGeom prst="rect">
            <a:avLst/>
          </a:prstGeom>
          <a:noFill/>
        </p:spPr>
        <p:txBody>
          <a:bodyPr wrap="square">
            <a:spAutoFit/>
          </a:bodyPr>
          <a:lstStyle/>
          <a:p>
            <a:pPr algn="l" fontAlgn="base"/>
            <a:r>
              <a:rPr lang="nl-NL" b="1" i="0" u="none" strike="noStrike" dirty="0">
                <a:solidFill>
                  <a:srgbClr val="007FE0"/>
                </a:solidFill>
                <a:effectLst/>
                <a:latin typeface="Lato" panose="020F0502020204030203" pitchFamily="34" charset="0"/>
              </a:rPr>
              <a:t>Voordelen van tags en druppels</a:t>
            </a:r>
          </a:p>
          <a:p>
            <a:pPr algn="l" fontAlgn="base">
              <a:buFont typeface="Arial" panose="020B0604020202020204" pitchFamily="34" charset="0"/>
              <a:buChar char="•"/>
            </a:pPr>
            <a:r>
              <a:rPr lang="nl-NL" b="0" i="0" dirty="0">
                <a:effectLst/>
                <a:latin typeface="Lato" panose="020F0502020204030203" pitchFamily="34" charset="0"/>
              </a:rPr>
              <a:t>Duurzaam, sterk en robuust.</a:t>
            </a:r>
          </a:p>
          <a:p>
            <a:pPr algn="l" fontAlgn="base">
              <a:buFont typeface="Arial" panose="020B0604020202020204" pitchFamily="34" charset="0"/>
              <a:buChar char="•"/>
            </a:pPr>
            <a:r>
              <a:rPr lang="nl-NL" b="0" i="0" dirty="0">
                <a:effectLst/>
                <a:latin typeface="Lato" panose="020F0502020204030203" pitchFamily="34" charset="0"/>
              </a:rPr>
              <a:t>Gebruiksvriendelijk, zeker bij dagelijks gebruik.</a:t>
            </a:r>
          </a:p>
          <a:p>
            <a:pPr algn="l" fontAlgn="base">
              <a:buFont typeface="Arial" panose="020B0604020202020204" pitchFamily="34" charset="0"/>
              <a:buChar char="•"/>
            </a:pPr>
            <a:r>
              <a:rPr lang="nl-NL" b="0" i="0" dirty="0">
                <a:effectLst/>
                <a:latin typeface="Lato" panose="020F0502020204030203" pitchFamily="34" charset="0"/>
              </a:rPr>
              <a:t>Mogelijkheden om de tag te laten bedrukken.</a:t>
            </a:r>
          </a:p>
          <a:p>
            <a:pPr algn="l" fontAlgn="base">
              <a:buFont typeface="Arial" panose="020B0604020202020204" pitchFamily="34" charset="0"/>
              <a:buChar char="•"/>
            </a:pPr>
            <a:r>
              <a:rPr lang="nl-NL" b="0" i="0" u="sng" strike="noStrike" dirty="0">
                <a:effectLst/>
                <a:latin typeface="Lato" panose="020F0502020204030203" pitchFamily="34" charset="0"/>
                <a:hlinkClick r:id="rId5">
                  <a:extLst>
                    <a:ext uri="{A12FA001-AC4F-418D-AE19-62706E023703}">
                      <ahyp:hlinkClr xmlns:ahyp="http://schemas.microsoft.com/office/drawing/2018/hyperlinkcolor" val="tx"/>
                    </a:ext>
                  </a:extLst>
                </a:hlinkClick>
              </a:rPr>
              <a:t>Veiligheid</a:t>
            </a:r>
            <a:endParaRPr lang="nl-NL" b="0" i="0" u="sng" dirty="0">
              <a:effectLst/>
              <a:latin typeface="Lato" panose="020F0502020204030203" pitchFamily="34" charset="0"/>
            </a:endParaRPr>
          </a:p>
          <a:p>
            <a:pPr algn="l" fontAlgn="base">
              <a:buFont typeface="Arial" panose="020B0604020202020204" pitchFamily="34" charset="0"/>
              <a:buChar char="•"/>
            </a:pPr>
            <a:r>
              <a:rPr lang="nl-NL" b="0" i="0" u="sng" strike="noStrike" dirty="0">
                <a:effectLst/>
                <a:latin typeface="Lato" panose="020F0502020204030203" pitchFamily="34" charset="0"/>
                <a:hlinkClick r:id="rId6">
                  <a:extLst>
                    <a:ext uri="{A12FA001-AC4F-418D-AE19-62706E023703}">
                      <ahyp:hlinkClr xmlns:ahyp="http://schemas.microsoft.com/office/drawing/2018/hyperlinkcolor" val="tx"/>
                    </a:ext>
                  </a:extLst>
                </a:hlinkClick>
              </a:rPr>
              <a:t>Inzicht</a:t>
            </a:r>
            <a:endParaRPr lang="nl-NL" b="0" i="0" u="sng" dirty="0">
              <a:effectLst/>
              <a:latin typeface="Lato" panose="020F0502020204030203" pitchFamily="34" charset="0"/>
            </a:endParaRPr>
          </a:p>
          <a:p>
            <a:pPr algn="l" fontAlgn="base">
              <a:buFont typeface="Arial" panose="020B0604020202020204" pitchFamily="34" charset="0"/>
              <a:buChar char="•"/>
            </a:pPr>
            <a:r>
              <a:rPr lang="nl-NL" b="0" i="0" u="sng" strike="noStrike" dirty="0">
                <a:effectLst/>
                <a:latin typeface="Lato" panose="020F0502020204030203" pitchFamily="34" charset="0"/>
                <a:hlinkClick r:id="rId7">
                  <a:extLst>
                    <a:ext uri="{A12FA001-AC4F-418D-AE19-62706E023703}">
                      <ahyp:hlinkClr xmlns:ahyp="http://schemas.microsoft.com/office/drawing/2018/hyperlinkcolor" val="tx"/>
                    </a:ext>
                  </a:extLst>
                </a:hlinkClick>
              </a:rPr>
              <a:t>Flexibiliteit</a:t>
            </a:r>
            <a:endParaRPr lang="nl-NL" b="0" i="0" u="sng" dirty="0">
              <a:effectLst/>
              <a:latin typeface="Lato" panose="020F0502020204030203" pitchFamily="34" charset="0"/>
            </a:endParaRPr>
          </a:p>
          <a:p>
            <a:pPr algn="l" fontAlgn="base">
              <a:buFont typeface="Arial" panose="020B0604020202020204" pitchFamily="34" charset="0"/>
              <a:buChar char="•"/>
            </a:pPr>
            <a:endParaRPr lang="nl-NL" b="0" i="0" dirty="0">
              <a:solidFill>
                <a:srgbClr val="1E2C38"/>
              </a:solidFill>
              <a:effectLst/>
              <a:latin typeface="Lato" panose="020F0502020204030203" pitchFamily="34" charset="0"/>
            </a:endParaRPr>
          </a:p>
        </p:txBody>
      </p:sp>
    </p:spTree>
    <p:extLst>
      <p:ext uri="{BB962C8B-B14F-4D97-AF65-F5344CB8AC3E}">
        <p14:creationId xmlns:p14="http://schemas.microsoft.com/office/powerpoint/2010/main" val="28350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FC6A1B9F-152C-46E3-8768-BF90BF10F5C8}"/>
              </a:ext>
            </a:extLst>
          </p:cNvPr>
          <p:cNvSpPr>
            <a:spLocks noGrp="1"/>
          </p:cNvSpPr>
          <p:nvPr>
            <p:ph type="subTitle" idx="1"/>
          </p:nvPr>
        </p:nvSpPr>
        <p:spPr>
          <a:xfrm>
            <a:off x="803276" y="5059584"/>
            <a:ext cx="9907755" cy="2670858"/>
          </a:xfrm>
        </p:spPr>
        <p:txBody>
          <a:bodyPr>
            <a:normAutofit/>
          </a:bodyPr>
          <a:lstStyle/>
          <a:p>
            <a:pPr algn="ctr"/>
            <a:r>
              <a:rPr lang="nl-NL" sz="2200" dirty="0"/>
              <a:t>Gebouwen</a:t>
            </a:r>
            <a:r>
              <a:rPr lang="nl-NL" sz="2200" i="1" dirty="0"/>
              <a:t> vangen grote hoeveelheden regenwater op. Zeker bij stortbuien zal </a:t>
            </a:r>
            <a:r>
              <a:rPr lang="nl-NL" sz="2200" dirty="0"/>
              <a:t>deze hoeveelheid in korte tijd afgevoerd moeten kunnen worden. </a:t>
            </a:r>
          </a:p>
          <a:p>
            <a:pPr algn="ctr"/>
            <a:r>
              <a:rPr lang="nl-NL" sz="2200" dirty="0"/>
              <a:t>De hoeveelheid neerslag wordt uitgedrukt in mm. Er is tijdens een bui 10 mm neerslag gevallen, dat betekent dat op het aardoppervlak een laagje van 10 mm water is komen te staan. Dit komt overeen met 10 liter per m2 </a:t>
            </a:r>
          </a:p>
        </p:txBody>
      </p:sp>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lstStyle/>
          <a:p>
            <a:r>
              <a:rPr lang="nl-NL" sz="2800" dirty="0"/>
              <a:t>1.2 Hemelwaterafvoer</a:t>
            </a:r>
          </a:p>
        </p:txBody>
      </p:sp>
      <p:pic>
        <p:nvPicPr>
          <p:cNvPr id="4" name="Tijdelijke aanduiding voor inhoud 3">
            <a:extLst>
              <a:ext uri="{FF2B5EF4-FFF2-40B4-BE49-F238E27FC236}">
                <a16:creationId xmlns:a16="http://schemas.microsoft.com/office/drawing/2014/main" id="{86856D52-BE0D-4555-BF07-1526BE81EE0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842752" y="1539650"/>
            <a:ext cx="2679743" cy="3325113"/>
          </a:xfrm>
          <a:prstGeom prst="rect">
            <a:avLst/>
          </a:prstGeom>
        </p:spPr>
      </p:pic>
      <p:pic>
        <p:nvPicPr>
          <p:cNvPr id="5" name="Afbeelding 4">
            <a:extLst>
              <a:ext uri="{FF2B5EF4-FFF2-40B4-BE49-F238E27FC236}">
                <a16:creationId xmlns:a16="http://schemas.microsoft.com/office/drawing/2014/main" id="{F56EF707-58C1-4F70-8268-7DF5E0DC88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8521" y="595335"/>
            <a:ext cx="2815905" cy="3495402"/>
          </a:xfrm>
          <a:prstGeom prst="rect">
            <a:avLst/>
          </a:prstGeom>
        </p:spPr>
      </p:pic>
    </p:spTree>
    <p:extLst>
      <p:ext uri="{BB962C8B-B14F-4D97-AF65-F5344CB8AC3E}">
        <p14:creationId xmlns:p14="http://schemas.microsoft.com/office/powerpoint/2010/main" val="17565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BB69EF92-E298-4090-A3F0-35B32E601508}"/>
              </a:ext>
            </a:extLst>
          </p:cNvPr>
          <p:cNvSpPr>
            <a:spLocks noGrp="1"/>
          </p:cNvSpPr>
          <p:nvPr>
            <p:ph type="subTitle" idx="1"/>
          </p:nvPr>
        </p:nvSpPr>
        <p:spPr>
          <a:xfrm>
            <a:off x="3910263" y="4893194"/>
            <a:ext cx="7685377" cy="3321934"/>
          </a:xfrm>
        </p:spPr>
        <p:txBody>
          <a:bodyPr/>
          <a:lstStyle/>
          <a:p>
            <a:r>
              <a:rPr lang="nl-NL" sz="2200" dirty="0"/>
              <a:t>Behalve de hiervoor genoemde argumenten kan slecht onderhoud ook leiden tot voor de ondernemer en werknemers onveilige situaties. </a:t>
            </a:r>
          </a:p>
          <a:p>
            <a:r>
              <a:rPr lang="nl-NL" sz="2200" dirty="0"/>
              <a:t>Denk maar aan scherpe of loszittende onderdelen, gladde vloeren, onvoldoende lichtinval e.d. </a:t>
            </a:r>
          </a:p>
          <a:p>
            <a:endParaRPr lang="nl-NL" dirty="0"/>
          </a:p>
        </p:txBody>
      </p:sp>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lstStyle/>
          <a:p>
            <a:r>
              <a:rPr lang="nl-NL" sz="2800" dirty="0"/>
              <a:t>1.2 Veiligheid</a:t>
            </a:r>
          </a:p>
        </p:txBody>
      </p:sp>
      <p:pic>
        <p:nvPicPr>
          <p:cNvPr id="1026" name="Picture 2" descr="Poster veilig op 1 in gebruik">
            <a:extLst>
              <a:ext uri="{FF2B5EF4-FFF2-40B4-BE49-F238E27FC236}">
                <a16:creationId xmlns:a16="http://schemas.microsoft.com/office/drawing/2014/main" id="{02113894-46BE-45FE-BF4A-F484F06435DF}"/>
              </a:ext>
            </a:extLst>
          </p:cNvPr>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92505" y="1748521"/>
            <a:ext cx="3300413" cy="435133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A03222B-DD41-47CC-8263-9AFD2C9705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1684" y="831095"/>
            <a:ext cx="5665216" cy="3708464"/>
          </a:xfrm>
          <a:prstGeom prst="rect">
            <a:avLst/>
          </a:prstGeom>
        </p:spPr>
      </p:pic>
    </p:spTree>
    <p:extLst>
      <p:ext uri="{BB962C8B-B14F-4D97-AF65-F5344CB8AC3E}">
        <p14:creationId xmlns:p14="http://schemas.microsoft.com/office/powerpoint/2010/main" val="6001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124E3FFA-F9DC-455B-AB11-5C9E5467B3F8}"/>
              </a:ext>
            </a:extLst>
          </p:cNvPr>
          <p:cNvSpPr>
            <a:spLocks noGrp="1"/>
          </p:cNvSpPr>
          <p:nvPr>
            <p:ph type="subTitle" idx="1"/>
          </p:nvPr>
        </p:nvSpPr>
        <p:spPr>
          <a:xfrm>
            <a:off x="3799139" y="4500232"/>
            <a:ext cx="8148217" cy="3321934"/>
          </a:xfrm>
        </p:spPr>
        <p:txBody>
          <a:bodyPr>
            <a:normAutofit/>
          </a:bodyPr>
          <a:lstStyle/>
          <a:p>
            <a:r>
              <a:rPr lang="nl-NL" sz="2200" dirty="0"/>
              <a:t>Op elk agrarisch bedrijf zie je wel één of andere vorm van erfverharding. </a:t>
            </a:r>
          </a:p>
          <a:p>
            <a:r>
              <a:rPr lang="nl-NL" sz="2200" dirty="0"/>
              <a:t>Vrachtauto’s, tractoren en ander zwaar materieel zullen kunnen leiden tot verzakkingen en kapotte verhardingen. </a:t>
            </a:r>
          </a:p>
          <a:p>
            <a:r>
              <a:rPr lang="nl-NL" sz="2200" dirty="0"/>
              <a:t>Dit zal tijdig hersteld moeten worden om ongemakken te voorkomen. </a:t>
            </a:r>
          </a:p>
          <a:p>
            <a:endParaRPr lang="nl-NL" dirty="0"/>
          </a:p>
        </p:txBody>
      </p:sp>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lstStyle/>
          <a:p>
            <a:r>
              <a:rPr lang="nl-NL" sz="2800" dirty="0"/>
              <a:t>1.2 Erfverharding</a:t>
            </a:r>
          </a:p>
        </p:txBody>
      </p:sp>
      <p:pic>
        <p:nvPicPr>
          <p:cNvPr id="5" name="Tijdelijke aanduiding voor inhoud 4">
            <a:extLst>
              <a:ext uri="{FF2B5EF4-FFF2-40B4-BE49-F238E27FC236}">
                <a16:creationId xmlns:a16="http://schemas.microsoft.com/office/drawing/2014/main" id="{D4EFD44F-931B-4399-894E-756D2C43143A}"/>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2592388"/>
            <a:ext cx="3265488" cy="3363912"/>
          </a:xfrm>
          <a:prstGeom prst="rect">
            <a:avLst/>
          </a:prstGeom>
        </p:spPr>
      </p:pic>
      <p:pic>
        <p:nvPicPr>
          <p:cNvPr id="4" name="Afbeelding 3">
            <a:extLst>
              <a:ext uri="{FF2B5EF4-FFF2-40B4-BE49-F238E27FC236}">
                <a16:creationId xmlns:a16="http://schemas.microsoft.com/office/drawing/2014/main" id="{14A0B84D-F367-4800-95A4-8CAF8490C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4729" y="354855"/>
            <a:ext cx="5007781" cy="3339564"/>
          </a:xfrm>
          <a:prstGeom prst="rect">
            <a:avLst/>
          </a:prstGeom>
        </p:spPr>
      </p:pic>
    </p:spTree>
    <p:extLst>
      <p:ext uri="{BB962C8B-B14F-4D97-AF65-F5344CB8AC3E}">
        <p14:creationId xmlns:p14="http://schemas.microsoft.com/office/powerpoint/2010/main" val="34970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66A524D6-F21C-4FE7-8046-14ED843D1917}"/>
              </a:ext>
            </a:extLst>
          </p:cNvPr>
          <p:cNvSpPr>
            <a:spLocks noGrp="1"/>
          </p:cNvSpPr>
          <p:nvPr>
            <p:ph type="subTitle" idx="1"/>
          </p:nvPr>
        </p:nvSpPr>
        <p:spPr>
          <a:xfrm>
            <a:off x="5375275" y="4120587"/>
            <a:ext cx="6704429" cy="3321934"/>
          </a:xfrm>
        </p:spPr>
        <p:txBody>
          <a:bodyPr/>
          <a:lstStyle/>
          <a:p>
            <a:r>
              <a:rPr lang="nl-NL" sz="2200" dirty="0"/>
              <a:t>Erfbeplanting vormt een onmisbaar onderdeel van de bedrijfsuitrusting. Het is sterk bepalend voor het imago van het bedrijf, maar heeft tevens een functie als beschutting en veiligheid. </a:t>
            </a:r>
          </a:p>
          <a:p>
            <a:r>
              <a:rPr lang="nl-NL" sz="2200" dirty="0"/>
              <a:t>Ook voor de beplanting zal dus periodiek onderhoud nodig zijn: maaien, snoeien, aanharken, herbeplanting, e.d.</a:t>
            </a:r>
          </a:p>
          <a:p>
            <a:endParaRPr lang="nl-NL" dirty="0"/>
          </a:p>
        </p:txBody>
      </p:sp>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lstStyle/>
          <a:p>
            <a:r>
              <a:rPr lang="nl-NL" sz="2800" dirty="0"/>
              <a:t>1.2 Erfbeplanting</a:t>
            </a:r>
          </a:p>
        </p:txBody>
      </p:sp>
      <p:pic>
        <p:nvPicPr>
          <p:cNvPr id="4" name="Tijdelijke aanduiding voor inhoud 3">
            <a:extLst>
              <a:ext uri="{FF2B5EF4-FFF2-40B4-BE49-F238E27FC236}">
                <a16:creationId xmlns:a16="http://schemas.microsoft.com/office/drawing/2014/main" id="{E1DD269E-693E-4DDB-8CC8-E22B16905BB2}"/>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835150"/>
            <a:ext cx="5083175" cy="4351338"/>
          </a:xfrm>
          <a:prstGeom prst="rect">
            <a:avLst/>
          </a:prstGeom>
        </p:spPr>
      </p:pic>
      <p:pic>
        <p:nvPicPr>
          <p:cNvPr id="5" name="Afbeelding 4">
            <a:extLst>
              <a:ext uri="{FF2B5EF4-FFF2-40B4-BE49-F238E27FC236}">
                <a16:creationId xmlns:a16="http://schemas.microsoft.com/office/drawing/2014/main" id="{8233B9EA-03E8-4718-8955-84F060ED95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46418"/>
            <a:ext cx="4041876" cy="3321934"/>
          </a:xfrm>
          <a:prstGeom prst="rect">
            <a:avLst/>
          </a:prstGeom>
        </p:spPr>
      </p:pic>
    </p:spTree>
    <p:extLst>
      <p:ext uri="{BB962C8B-B14F-4D97-AF65-F5344CB8AC3E}">
        <p14:creationId xmlns:p14="http://schemas.microsoft.com/office/powerpoint/2010/main" val="5333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E54E1-BD89-4315-91AE-B5CB284F13B5}"/>
              </a:ext>
            </a:extLst>
          </p:cNvPr>
          <p:cNvSpPr>
            <a:spLocks noGrp="1"/>
          </p:cNvSpPr>
          <p:nvPr>
            <p:ph type="ctrTitle"/>
          </p:nvPr>
        </p:nvSpPr>
        <p:spPr>
          <a:xfrm>
            <a:off x="478423" y="1912717"/>
            <a:ext cx="7437900" cy="1516283"/>
          </a:xfrm>
        </p:spPr>
        <p:txBody>
          <a:bodyPr>
            <a:normAutofit fontScale="90000"/>
          </a:bodyPr>
          <a:lstStyle/>
          <a:p>
            <a:pPr marL="109728" indent="0"/>
            <a:r>
              <a:rPr lang="nl-NL" sz="2800" dirty="0"/>
              <a:t>Opdracht niveau 2: Maak opdracht 7 t/m 8 van de webquest Techniek niveau 2</a:t>
            </a:r>
            <a:br>
              <a:rPr lang="nl-NL" sz="2800" dirty="0"/>
            </a:br>
            <a:br>
              <a:rPr lang="nl-NL" sz="2800" dirty="0"/>
            </a:br>
            <a:br>
              <a:rPr lang="nl-NL" sz="2800" dirty="0"/>
            </a:br>
            <a:br>
              <a:rPr lang="nl-NL" sz="2800" dirty="0"/>
            </a:br>
            <a:r>
              <a:rPr lang="nl-NL" sz="2800" dirty="0"/>
              <a:t>Opdracht niveau 3&amp;4: Maak opdracht 6 t/m 8 bij de webquest Techniek niveau 3&amp;4</a:t>
            </a:r>
            <a:br>
              <a:rPr lang="nl-NL" sz="2800" dirty="0"/>
            </a:br>
            <a:endParaRPr lang="nl-NL" sz="2800" dirty="0"/>
          </a:p>
        </p:txBody>
      </p:sp>
      <p:pic>
        <p:nvPicPr>
          <p:cNvPr id="6" name="Afbeelding 5">
            <a:extLst>
              <a:ext uri="{FF2B5EF4-FFF2-40B4-BE49-F238E27FC236}">
                <a16:creationId xmlns:a16="http://schemas.microsoft.com/office/drawing/2014/main" id="{AF6FA039-69D9-E10B-04D5-B9B7645DD5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3" y="1200422"/>
            <a:ext cx="3756047" cy="1608722"/>
          </a:xfrm>
          <a:prstGeom prst="rect">
            <a:avLst/>
          </a:prstGeom>
        </p:spPr>
      </p:pic>
      <p:pic>
        <p:nvPicPr>
          <p:cNvPr id="8" name="Afbeelding 7">
            <a:extLst>
              <a:ext uri="{FF2B5EF4-FFF2-40B4-BE49-F238E27FC236}">
                <a16:creationId xmlns:a16="http://schemas.microsoft.com/office/drawing/2014/main" id="{4EA520BF-AE05-5628-41C9-1920EC33F2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8951" y="4686070"/>
            <a:ext cx="3714888" cy="1534256"/>
          </a:xfrm>
          <a:prstGeom prst="rect">
            <a:avLst/>
          </a:prstGeom>
        </p:spPr>
      </p:pic>
    </p:spTree>
    <p:extLst>
      <p:ext uri="{BB962C8B-B14F-4D97-AF65-F5344CB8AC3E}">
        <p14:creationId xmlns:p14="http://schemas.microsoft.com/office/powerpoint/2010/main" val="21282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E54E1-BD89-4315-91AE-B5CB284F13B5}"/>
              </a:ext>
            </a:extLst>
          </p:cNvPr>
          <p:cNvSpPr>
            <a:spLocks noGrp="1"/>
          </p:cNvSpPr>
          <p:nvPr>
            <p:ph type="ctrTitle"/>
          </p:nvPr>
        </p:nvSpPr>
        <p:spPr/>
        <p:txBody>
          <a:bodyPr/>
          <a:lstStyle/>
          <a:p>
            <a:r>
              <a:rPr lang="nl-NL" sz="2800" dirty="0"/>
              <a:t>Nog vragen?</a:t>
            </a:r>
          </a:p>
        </p:txBody>
      </p:sp>
      <p:pic>
        <p:nvPicPr>
          <p:cNvPr id="4" name="Tijdelijke aanduiding voor inhoud 3">
            <a:extLst>
              <a:ext uri="{FF2B5EF4-FFF2-40B4-BE49-F238E27FC236}">
                <a16:creationId xmlns:a16="http://schemas.microsoft.com/office/drawing/2014/main" id="{F50F64AB-3B32-4812-9635-3871BF97F505}"/>
              </a:ext>
            </a:extLst>
          </p:cNvPr>
          <p:cNvPicPr>
            <a:picLocks noGrp="1" noChangeAspect="1"/>
          </p:cNvPicPr>
          <p:nvPr>
            <p:ph idx="4294967295"/>
          </p:nvPr>
        </p:nvPicPr>
        <p:blipFill>
          <a:blip r:embed="rId3"/>
          <a:stretch>
            <a:fillRect/>
          </a:stretch>
        </p:blipFill>
        <p:spPr>
          <a:xfrm>
            <a:off x="0" y="2035175"/>
            <a:ext cx="4462463" cy="4460875"/>
          </a:xfrm>
          <a:prstGeom prst="rect">
            <a:avLst/>
          </a:prstGeom>
        </p:spPr>
      </p:pic>
    </p:spTree>
    <p:extLst>
      <p:ext uri="{BB962C8B-B14F-4D97-AF65-F5344CB8AC3E}">
        <p14:creationId xmlns:p14="http://schemas.microsoft.com/office/powerpoint/2010/main" val="382610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CCB3365-63E7-4218-BEB7-764815DDC246}"/>
              </a:ext>
            </a:extLst>
          </p:cNvPr>
          <p:cNvPicPr>
            <a:picLocks noChangeAspect="1"/>
          </p:cNvPicPr>
          <p:nvPr/>
        </p:nvPicPr>
        <p:blipFill>
          <a:blip r:embed="rId3"/>
          <a:stretch>
            <a:fillRect/>
          </a:stretch>
        </p:blipFill>
        <p:spPr>
          <a:xfrm>
            <a:off x="3813993" y="2216534"/>
            <a:ext cx="3624852" cy="3418373"/>
          </a:xfrm>
          <a:prstGeom prst="rect">
            <a:avLst/>
          </a:prstGeom>
        </p:spPr>
      </p:pic>
    </p:spTree>
    <p:extLst>
      <p:ext uri="{BB962C8B-B14F-4D97-AF65-F5344CB8AC3E}">
        <p14:creationId xmlns:p14="http://schemas.microsoft.com/office/powerpoint/2010/main" val="122064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458BE-6320-4600-90E8-D622C92A4784}"/>
              </a:ext>
            </a:extLst>
          </p:cNvPr>
          <p:cNvSpPr>
            <a:spLocks noGrp="1"/>
          </p:cNvSpPr>
          <p:nvPr>
            <p:ph type="ctrTitle"/>
          </p:nvPr>
        </p:nvSpPr>
        <p:spPr/>
        <p:txBody>
          <a:bodyPr>
            <a:normAutofit/>
          </a:bodyPr>
          <a:lstStyle/>
          <a:p>
            <a:r>
              <a:rPr lang="nl-NL" altLang="nl-NL" sz="2800" b="1" dirty="0"/>
              <a:t>Afsluiting</a:t>
            </a:r>
            <a:endParaRPr lang="nl-NL" sz="2800" dirty="0"/>
          </a:p>
        </p:txBody>
      </p:sp>
      <p:sp>
        <p:nvSpPr>
          <p:cNvPr id="3" name="Ondertitel 2">
            <a:extLst>
              <a:ext uri="{FF2B5EF4-FFF2-40B4-BE49-F238E27FC236}">
                <a16:creationId xmlns:a16="http://schemas.microsoft.com/office/drawing/2014/main" id="{3F4AC01B-4FC2-4830-AA11-98354F8B9AD1}"/>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4647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D7042-869B-49BD-B728-77631F0841C1}"/>
              </a:ext>
            </a:extLst>
          </p:cNvPr>
          <p:cNvSpPr>
            <a:spLocks noGrp="1"/>
          </p:cNvSpPr>
          <p:nvPr>
            <p:ph type="ctrTitle"/>
          </p:nvPr>
        </p:nvSpPr>
        <p:spPr/>
        <p:txBody>
          <a:bodyPr anchor="ctr">
            <a:normAutofit/>
          </a:bodyPr>
          <a:lstStyle/>
          <a:p>
            <a:r>
              <a:rPr lang="nl-NL" sz="2800" dirty="0"/>
              <a:t>1</a:t>
            </a:r>
            <a:r>
              <a:rPr lang="nl-NL" dirty="0"/>
              <a:t>. </a:t>
            </a:r>
            <a:r>
              <a:rPr lang="nl-NL" sz="2800" dirty="0"/>
              <a:t>Onderhoud gebouwen</a:t>
            </a:r>
          </a:p>
        </p:txBody>
      </p:sp>
      <p:pic>
        <p:nvPicPr>
          <p:cNvPr id="9" name="Tijdelijke aanduiding voor inhoud 8">
            <a:extLst>
              <a:ext uri="{FF2B5EF4-FFF2-40B4-BE49-F238E27FC236}">
                <a16:creationId xmlns:a16="http://schemas.microsoft.com/office/drawing/2014/main" id="{4D09119F-A918-48A7-8C6A-90924B4D15B5}"/>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tretch/>
        </p:blipFill>
        <p:spPr>
          <a:xfrm>
            <a:off x="-18024" y="2359778"/>
            <a:ext cx="4540250" cy="3556000"/>
          </a:xfrm>
          <a:prstGeom prst="rect">
            <a:avLst/>
          </a:prstGeom>
          <a:noFill/>
        </p:spPr>
      </p:pic>
      <p:pic>
        <p:nvPicPr>
          <p:cNvPr id="8" name="Afbeelding 7">
            <a:extLst>
              <a:ext uri="{FF2B5EF4-FFF2-40B4-BE49-F238E27FC236}">
                <a16:creationId xmlns:a16="http://schemas.microsoft.com/office/drawing/2014/main" id="{6B8AE8D5-2E9D-4F9F-8C54-39960E4221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47774" y="872213"/>
            <a:ext cx="4540624" cy="3708386"/>
          </a:xfrm>
          <a:prstGeom prst="rect">
            <a:avLst/>
          </a:prstGeom>
          <a:noFill/>
        </p:spPr>
      </p:pic>
    </p:spTree>
    <p:extLst>
      <p:ext uri="{BB962C8B-B14F-4D97-AF65-F5344CB8AC3E}">
        <p14:creationId xmlns:p14="http://schemas.microsoft.com/office/powerpoint/2010/main" val="102726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7E100-3590-48D6-83CF-0008D06CF089}"/>
              </a:ext>
            </a:extLst>
          </p:cNvPr>
          <p:cNvSpPr>
            <a:spLocks noGrp="1"/>
          </p:cNvSpPr>
          <p:nvPr>
            <p:ph type="subTitle" idx="1"/>
          </p:nvPr>
        </p:nvSpPr>
        <p:spPr>
          <a:xfrm>
            <a:off x="316538" y="1547204"/>
            <a:ext cx="10764837" cy="4925785"/>
          </a:xfrm>
        </p:spPr>
        <p:txBody>
          <a:bodyPr>
            <a:noAutofit/>
          </a:bodyPr>
          <a:lstStyle/>
          <a:p>
            <a:pPr marL="0" indent="0">
              <a:buNone/>
            </a:pPr>
            <a:r>
              <a:rPr lang="nl-NL" dirty="0"/>
              <a:t>Het gebouw in goede conditie houden, zodat daarmee ook de functie van het gebouw behouden blijft.</a:t>
            </a:r>
          </a:p>
          <a:p>
            <a:pPr marL="0" indent="0">
              <a:buNone/>
            </a:pPr>
            <a:endParaRPr lang="nl-NL" dirty="0"/>
          </a:p>
          <a:p>
            <a:r>
              <a:rPr lang="nl-NL" dirty="0"/>
              <a:t>Het gebouw moet:</a:t>
            </a:r>
          </a:p>
          <a:p>
            <a:endParaRPr lang="nl-NL" dirty="0"/>
          </a:p>
          <a:p>
            <a:pPr lvl="1" algn="l">
              <a:buFont typeface="Arial" panose="020B0604020202020204" pitchFamily="34" charset="0"/>
              <a:buChar char="•"/>
            </a:pPr>
            <a:r>
              <a:rPr lang="nl-NL" b="0" i="0" dirty="0">
                <a:solidFill>
                  <a:srgbClr val="666666"/>
                </a:solidFill>
                <a:effectLst/>
                <a:latin typeface="Open Sans" panose="020B0606030504020204" pitchFamily="34" charset="0"/>
              </a:rPr>
              <a:t>Bereikbaarheid</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Comfort</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Duurzaamheid</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Flexibiliteit</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Ruimtegebruik</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Representativiteit</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Veiligheid</a:t>
            </a:r>
          </a:p>
          <a:p>
            <a:pPr lvl="1" algn="l">
              <a:buFont typeface="Arial" panose="020B0604020202020204" pitchFamily="34" charset="0"/>
              <a:buChar char="•"/>
            </a:pPr>
            <a:r>
              <a:rPr lang="nl-NL" b="0" i="0" dirty="0">
                <a:solidFill>
                  <a:srgbClr val="666666"/>
                </a:solidFill>
                <a:effectLst/>
                <a:latin typeface="Open Sans" panose="020B0606030504020204" pitchFamily="34" charset="0"/>
              </a:rPr>
              <a:t>Voorzieningen</a:t>
            </a:r>
          </a:p>
          <a:p>
            <a:pPr algn="l"/>
            <a:r>
              <a:rPr lang="nl-NL" b="0" i="0" dirty="0">
                <a:solidFill>
                  <a:srgbClr val="666666"/>
                </a:solidFill>
                <a:effectLst/>
                <a:latin typeface="Open Sans" panose="020B0606030504020204" pitchFamily="34" charset="0"/>
              </a:rPr>
              <a:t> </a:t>
            </a:r>
          </a:p>
        </p:txBody>
      </p:sp>
      <p:sp>
        <p:nvSpPr>
          <p:cNvPr id="2" name="Titel 1">
            <a:extLst>
              <a:ext uri="{FF2B5EF4-FFF2-40B4-BE49-F238E27FC236}">
                <a16:creationId xmlns:a16="http://schemas.microsoft.com/office/drawing/2014/main" id="{7BB258C6-581E-48B0-AB72-1CEC1393AE84}"/>
              </a:ext>
            </a:extLst>
          </p:cNvPr>
          <p:cNvSpPr>
            <a:spLocks noGrp="1"/>
          </p:cNvSpPr>
          <p:nvPr>
            <p:ph type="ctrTitle"/>
          </p:nvPr>
        </p:nvSpPr>
        <p:spPr/>
        <p:txBody>
          <a:bodyPr/>
          <a:lstStyle/>
          <a:p>
            <a:r>
              <a:rPr lang="nl-NL" sz="2800" dirty="0"/>
              <a:t>1.1 Inleiding</a:t>
            </a:r>
          </a:p>
        </p:txBody>
      </p:sp>
      <p:pic>
        <p:nvPicPr>
          <p:cNvPr id="1026" name="Picture 2" descr="functioneel bouwen / architectuur / kunstgeschiedenis | Kunstlokaal">
            <a:extLst>
              <a:ext uri="{FF2B5EF4-FFF2-40B4-BE49-F238E27FC236}">
                <a16:creationId xmlns:a16="http://schemas.microsoft.com/office/drawing/2014/main" id="{0422E652-E675-6666-FBC8-3F0DE10AE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589" y="3228862"/>
            <a:ext cx="4413271" cy="29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1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wipe(down)">
                                      <p:cBhvr>
                                        <p:cTn id="70" dur="580">
                                          <p:stCondLst>
                                            <p:cond delay="0"/>
                                          </p:stCondLst>
                                        </p:cTn>
                                        <p:tgtEl>
                                          <p:spTgt spid="1026"/>
                                        </p:tgtEl>
                                      </p:cBhvr>
                                    </p:animEffect>
                                    <p:anim calcmode="lin" valueType="num">
                                      <p:cBhvr>
                                        <p:cTn id="7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76" dur="26">
                                          <p:stCondLst>
                                            <p:cond delay="650"/>
                                          </p:stCondLst>
                                        </p:cTn>
                                        <p:tgtEl>
                                          <p:spTgt spid="1026"/>
                                        </p:tgtEl>
                                      </p:cBhvr>
                                      <p:to x="100000" y="60000"/>
                                    </p:animScale>
                                    <p:animScale>
                                      <p:cBhvr>
                                        <p:cTn id="77" dur="166" decel="50000">
                                          <p:stCondLst>
                                            <p:cond delay="676"/>
                                          </p:stCondLst>
                                        </p:cTn>
                                        <p:tgtEl>
                                          <p:spTgt spid="1026"/>
                                        </p:tgtEl>
                                      </p:cBhvr>
                                      <p:to x="100000" y="100000"/>
                                    </p:animScale>
                                    <p:animScale>
                                      <p:cBhvr>
                                        <p:cTn id="78" dur="26">
                                          <p:stCondLst>
                                            <p:cond delay="1312"/>
                                          </p:stCondLst>
                                        </p:cTn>
                                        <p:tgtEl>
                                          <p:spTgt spid="1026"/>
                                        </p:tgtEl>
                                      </p:cBhvr>
                                      <p:to x="100000" y="80000"/>
                                    </p:animScale>
                                    <p:animScale>
                                      <p:cBhvr>
                                        <p:cTn id="79" dur="166" decel="50000">
                                          <p:stCondLst>
                                            <p:cond delay="1338"/>
                                          </p:stCondLst>
                                        </p:cTn>
                                        <p:tgtEl>
                                          <p:spTgt spid="1026"/>
                                        </p:tgtEl>
                                      </p:cBhvr>
                                      <p:to x="100000" y="100000"/>
                                    </p:animScale>
                                    <p:animScale>
                                      <p:cBhvr>
                                        <p:cTn id="80" dur="26">
                                          <p:stCondLst>
                                            <p:cond delay="1642"/>
                                          </p:stCondLst>
                                        </p:cTn>
                                        <p:tgtEl>
                                          <p:spTgt spid="1026"/>
                                        </p:tgtEl>
                                      </p:cBhvr>
                                      <p:to x="100000" y="90000"/>
                                    </p:animScale>
                                    <p:animScale>
                                      <p:cBhvr>
                                        <p:cTn id="81" dur="166" decel="50000">
                                          <p:stCondLst>
                                            <p:cond delay="1668"/>
                                          </p:stCondLst>
                                        </p:cTn>
                                        <p:tgtEl>
                                          <p:spTgt spid="1026"/>
                                        </p:tgtEl>
                                      </p:cBhvr>
                                      <p:to x="100000" y="100000"/>
                                    </p:animScale>
                                    <p:animScale>
                                      <p:cBhvr>
                                        <p:cTn id="82" dur="26">
                                          <p:stCondLst>
                                            <p:cond delay="1808"/>
                                          </p:stCondLst>
                                        </p:cTn>
                                        <p:tgtEl>
                                          <p:spTgt spid="1026"/>
                                        </p:tgtEl>
                                      </p:cBhvr>
                                      <p:to x="100000" y="95000"/>
                                    </p:animScale>
                                    <p:animScale>
                                      <p:cBhvr>
                                        <p:cTn id="83"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7E100-3590-48D6-83CF-0008D06CF089}"/>
              </a:ext>
            </a:extLst>
          </p:cNvPr>
          <p:cNvSpPr>
            <a:spLocks noGrp="1"/>
          </p:cNvSpPr>
          <p:nvPr>
            <p:ph type="subTitle" idx="1"/>
          </p:nvPr>
        </p:nvSpPr>
        <p:spPr>
          <a:xfrm>
            <a:off x="803276" y="1789611"/>
            <a:ext cx="10764837" cy="4310247"/>
          </a:xfrm>
        </p:spPr>
        <p:txBody>
          <a:bodyPr>
            <a:normAutofit/>
          </a:bodyPr>
          <a:lstStyle/>
          <a:p>
            <a:pPr marL="0" indent="0">
              <a:buNone/>
            </a:pPr>
            <a:r>
              <a:rPr lang="nl-NL" dirty="0"/>
              <a:t>Het gebouw moet:</a:t>
            </a:r>
          </a:p>
          <a:p>
            <a:r>
              <a:rPr lang="nl-NL" dirty="0"/>
              <a:t>Bruikbaar zijn waar het voor bedoeld was</a:t>
            </a:r>
          </a:p>
        </p:txBody>
      </p:sp>
      <p:sp>
        <p:nvSpPr>
          <p:cNvPr id="2" name="Titel 1">
            <a:extLst>
              <a:ext uri="{FF2B5EF4-FFF2-40B4-BE49-F238E27FC236}">
                <a16:creationId xmlns:a16="http://schemas.microsoft.com/office/drawing/2014/main" id="{7BB258C6-581E-48B0-AB72-1CEC1393AE84}"/>
              </a:ext>
            </a:extLst>
          </p:cNvPr>
          <p:cNvSpPr>
            <a:spLocks noGrp="1"/>
          </p:cNvSpPr>
          <p:nvPr>
            <p:ph type="ctrTitle"/>
          </p:nvPr>
        </p:nvSpPr>
        <p:spPr/>
        <p:txBody>
          <a:bodyPr/>
          <a:lstStyle/>
          <a:p>
            <a:r>
              <a:rPr lang="nl-NL" sz="2800" dirty="0"/>
              <a:t>1.1 Inleiding</a:t>
            </a:r>
          </a:p>
        </p:txBody>
      </p:sp>
      <p:pic>
        <p:nvPicPr>
          <p:cNvPr id="5" name="Afbeelding 4">
            <a:extLst>
              <a:ext uri="{FF2B5EF4-FFF2-40B4-BE49-F238E27FC236}">
                <a16:creationId xmlns:a16="http://schemas.microsoft.com/office/drawing/2014/main" id="{E86127EC-092E-4887-A37F-4E5D64236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246" y="3777916"/>
            <a:ext cx="3840104" cy="2880078"/>
          </a:xfrm>
          <a:prstGeom prst="rect">
            <a:avLst/>
          </a:prstGeom>
        </p:spPr>
      </p:pic>
      <p:pic>
        <p:nvPicPr>
          <p:cNvPr id="6" name="Afbeelding 5">
            <a:extLst>
              <a:ext uri="{FF2B5EF4-FFF2-40B4-BE49-F238E27FC236}">
                <a16:creationId xmlns:a16="http://schemas.microsoft.com/office/drawing/2014/main" id="{DD3CCE33-07FD-4D7D-8FDC-87E50A2103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602" y="2592729"/>
            <a:ext cx="2572293" cy="3895448"/>
          </a:xfrm>
          <a:prstGeom prst="rect">
            <a:avLst/>
          </a:prstGeom>
        </p:spPr>
      </p:pic>
      <p:pic>
        <p:nvPicPr>
          <p:cNvPr id="7" name="Afbeelding 6">
            <a:extLst>
              <a:ext uri="{FF2B5EF4-FFF2-40B4-BE49-F238E27FC236}">
                <a16:creationId xmlns:a16="http://schemas.microsoft.com/office/drawing/2014/main" id="{77AF44A8-B53F-42EC-AC38-DF9526A519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2701" y="1401292"/>
            <a:ext cx="2921586" cy="3895448"/>
          </a:xfrm>
          <a:prstGeom prst="rect">
            <a:avLst/>
          </a:prstGeom>
        </p:spPr>
      </p:pic>
    </p:spTree>
    <p:extLst>
      <p:ext uri="{BB962C8B-B14F-4D97-AF65-F5344CB8AC3E}">
        <p14:creationId xmlns:p14="http://schemas.microsoft.com/office/powerpoint/2010/main" val="35162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7E100-3590-48D6-83CF-0008D06CF089}"/>
              </a:ext>
            </a:extLst>
          </p:cNvPr>
          <p:cNvSpPr>
            <a:spLocks noGrp="1"/>
          </p:cNvSpPr>
          <p:nvPr>
            <p:ph type="subTitle" idx="1"/>
          </p:nvPr>
        </p:nvSpPr>
        <p:spPr>
          <a:xfrm>
            <a:off x="803276" y="2168434"/>
            <a:ext cx="10764837" cy="3931424"/>
          </a:xfrm>
        </p:spPr>
        <p:txBody>
          <a:bodyPr>
            <a:normAutofit/>
          </a:bodyPr>
          <a:lstStyle/>
          <a:p>
            <a:pPr marL="0" indent="0">
              <a:buNone/>
            </a:pPr>
            <a:r>
              <a:rPr lang="nl-NL" dirty="0"/>
              <a:t>Het gebouw moet:</a:t>
            </a:r>
          </a:p>
          <a:p>
            <a:r>
              <a:rPr lang="nl-NL" dirty="0"/>
              <a:t>Veilig zijn</a:t>
            </a:r>
          </a:p>
        </p:txBody>
      </p:sp>
      <p:sp>
        <p:nvSpPr>
          <p:cNvPr id="2" name="Titel 1">
            <a:extLst>
              <a:ext uri="{FF2B5EF4-FFF2-40B4-BE49-F238E27FC236}">
                <a16:creationId xmlns:a16="http://schemas.microsoft.com/office/drawing/2014/main" id="{7BB258C6-581E-48B0-AB72-1CEC1393AE84}"/>
              </a:ext>
            </a:extLst>
          </p:cNvPr>
          <p:cNvSpPr>
            <a:spLocks noGrp="1"/>
          </p:cNvSpPr>
          <p:nvPr>
            <p:ph type="ctrTitle"/>
          </p:nvPr>
        </p:nvSpPr>
        <p:spPr>
          <a:xfrm>
            <a:off x="803276" y="1076446"/>
            <a:ext cx="7437900" cy="830731"/>
          </a:xfrm>
        </p:spPr>
        <p:txBody>
          <a:bodyPr/>
          <a:lstStyle/>
          <a:p>
            <a:r>
              <a:rPr lang="nl-NL" sz="2800" dirty="0"/>
              <a:t>1.1 Inleiding</a:t>
            </a:r>
          </a:p>
        </p:txBody>
      </p:sp>
      <p:pic>
        <p:nvPicPr>
          <p:cNvPr id="4" name="Afbeelding 3">
            <a:extLst>
              <a:ext uri="{FF2B5EF4-FFF2-40B4-BE49-F238E27FC236}">
                <a16:creationId xmlns:a16="http://schemas.microsoft.com/office/drawing/2014/main" id="{181600BB-40A3-449F-AAD7-73C9978C6942}"/>
              </a:ext>
            </a:extLst>
          </p:cNvPr>
          <p:cNvPicPr>
            <a:picLocks noChangeAspect="1"/>
          </p:cNvPicPr>
          <p:nvPr/>
        </p:nvPicPr>
        <p:blipFill>
          <a:blip r:embed="rId3"/>
          <a:stretch>
            <a:fillRect/>
          </a:stretch>
        </p:blipFill>
        <p:spPr>
          <a:xfrm>
            <a:off x="803276" y="3183592"/>
            <a:ext cx="4762500" cy="2857500"/>
          </a:xfrm>
          <a:prstGeom prst="rect">
            <a:avLst/>
          </a:prstGeom>
        </p:spPr>
      </p:pic>
      <p:pic>
        <p:nvPicPr>
          <p:cNvPr id="5" name="Afbeelding 4">
            <a:extLst>
              <a:ext uri="{FF2B5EF4-FFF2-40B4-BE49-F238E27FC236}">
                <a16:creationId xmlns:a16="http://schemas.microsoft.com/office/drawing/2014/main" id="{A5B01A2B-5590-4413-8278-A7B009CADC71}"/>
              </a:ext>
            </a:extLst>
          </p:cNvPr>
          <p:cNvPicPr>
            <a:picLocks noChangeAspect="1"/>
          </p:cNvPicPr>
          <p:nvPr/>
        </p:nvPicPr>
        <p:blipFill>
          <a:blip r:embed="rId4"/>
          <a:stretch>
            <a:fillRect/>
          </a:stretch>
        </p:blipFill>
        <p:spPr>
          <a:xfrm>
            <a:off x="6273868" y="1607455"/>
            <a:ext cx="4295394" cy="2858389"/>
          </a:xfrm>
          <a:prstGeom prst="rect">
            <a:avLst/>
          </a:prstGeom>
        </p:spPr>
      </p:pic>
    </p:spTree>
    <p:extLst>
      <p:ext uri="{BB962C8B-B14F-4D97-AF65-F5344CB8AC3E}">
        <p14:creationId xmlns:p14="http://schemas.microsoft.com/office/powerpoint/2010/main" val="28842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7E100-3590-48D6-83CF-0008D06CF089}"/>
              </a:ext>
            </a:extLst>
          </p:cNvPr>
          <p:cNvSpPr>
            <a:spLocks noGrp="1"/>
          </p:cNvSpPr>
          <p:nvPr>
            <p:ph type="subTitle" idx="1"/>
          </p:nvPr>
        </p:nvSpPr>
        <p:spPr>
          <a:xfrm>
            <a:off x="803276" y="1920240"/>
            <a:ext cx="10764837" cy="4179618"/>
          </a:xfrm>
        </p:spPr>
        <p:txBody>
          <a:bodyPr>
            <a:normAutofit/>
          </a:bodyPr>
          <a:lstStyle/>
          <a:p>
            <a:pPr marL="0" indent="0">
              <a:buNone/>
            </a:pPr>
            <a:r>
              <a:rPr lang="nl-NL" dirty="0"/>
              <a:t>Het gebouw moet:</a:t>
            </a:r>
          </a:p>
          <a:p>
            <a:r>
              <a:rPr lang="nl-NL" dirty="0"/>
              <a:t>Comfortabel zijn</a:t>
            </a:r>
          </a:p>
        </p:txBody>
      </p:sp>
      <p:sp>
        <p:nvSpPr>
          <p:cNvPr id="2" name="Titel 1">
            <a:extLst>
              <a:ext uri="{FF2B5EF4-FFF2-40B4-BE49-F238E27FC236}">
                <a16:creationId xmlns:a16="http://schemas.microsoft.com/office/drawing/2014/main" id="{7BB258C6-581E-48B0-AB72-1CEC1393AE84}"/>
              </a:ext>
            </a:extLst>
          </p:cNvPr>
          <p:cNvSpPr>
            <a:spLocks noGrp="1"/>
          </p:cNvSpPr>
          <p:nvPr>
            <p:ph type="ctrTitle"/>
          </p:nvPr>
        </p:nvSpPr>
        <p:spPr>
          <a:xfrm>
            <a:off x="803276" y="1076447"/>
            <a:ext cx="7437900" cy="935234"/>
          </a:xfrm>
        </p:spPr>
        <p:txBody>
          <a:bodyPr/>
          <a:lstStyle/>
          <a:p>
            <a:r>
              <a:rPr lang="nl-NL" sz="2800" dirty="0"/>
              <a:t>1.1 Inleiding</a:t>
            </a:r>
          </a:p>
        </p:txBody>
      </p:sp>
      <p:pic>
        <p:nvPicPr>
          <p:cNvPr id="4" name="Afbeelding 3">
            <a:extLst>
              <a:ext uri="{FF2B5EF4-FFF2-40B4-BE49-F238E27FC236}">
                <a16:creationId xmlns:a16="http://schemas.microsoft.com/office/drawing/2014/main" id="{533A7734-26DD-4870-86C2-C68F31AF32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8721" y="2907343"/>
            <a:ext cx="4321126" cy="3699964"/>
          </a:xfrm>
          <a:prstGeom prst="rect">
            <a:avLst/>
          </a:prstGeom>
        </p:spPr>
      </p:pic>
      <p:pic>
        <p:nvPicPr>
          <p:cNvPr id="5" name="Afbeelding 4">
            <a:extLst>
              <a:ext uri="{FF2B5EF4-FFF2-40B4-BE49-F238E27FC236}">
                <a16:creationId xmlns:a16="http://schemas.microsoft.com/office/drawing/2014/main" id="{CBDAB705-01DD-433F-BD2E-8FB55E0E47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7284" y="1246985"/>
            <a:ext cx="4321126" cy="3699964"/>
          </a:xfrm>
          <a:prstGeom prst="rect">
            <a:avLst/>
          </a:prstGeom>
        </p:spPr>
      </p:pic>
    </p:spTree>
    <p:extLst>
      <p:ext uri="{BB962C8B-B14F-4D97-AF65-F5344CB8AC3E}">
        <p14:creationId xmlns:p14="http://schemas.microsoft.com/office/powerpoint/2010/main" val="61131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7E100-3590-48D6-83CF-0008D06CF089}"/>
              </a:ext>
            </a:extLst>
          </p:cNvPr>
          <p:cNvSpPr>
            <a:spLocks noGrp="1"/>
          </p:cNvSpPr>
          <p:nvPr>
            <p:ph type="subTitle" idx="1"/>
          </p:nvPr>
        </p:nvSpPr>
        <p:spPr>
          <a:xfrm>
            <a:off x="803276" y="1828800"/>
            <a:ext cx="10764837" cy="4271058"/>
          </a:xfrm>
        </p:spPr>
        <p:txBody>
          <a:bodyPr>
            <a:normAutofit/>
          </a:bodyPr>
          <a:lstStyle/>
          <a:p>
            <a:pPr marL="0" indent="0">
              <a:buNone/>
            </a:pPr>
            <a:r>
              <a:rPr lang="nl-NL" dirty="0"/>
              <a:t>Het gebouw moet:</a:t>
            </a:r>
          </a:p>
          <a:p>
            <a:r>
              <a:rPr lang="nl-NL" dirty="0"/>
              <a:t>Duurzaam zijn</a:t>
            </a:r>
          </a:p>
        </p:txBody>
      </p:sp>
      <p:sp>
        <p:nvSpPr>
          <p:cNvPr id="2" name="Titel 1">
            <a:extLst>
              <a:ext uri="{FF2B5EF4-FFF2-40B4-BE49-F238E27FC236}">
                <a16:creationId xmlns:a16="http://schemas.microsoft.com/office/drawing/2014/main" id="{7BB258C6-581E-48B0-AB72-1CEC1393AE84}"/>
              </a:ext>
            </a:extLst>
          </p:cNvPr>
          <p:cNvSpPr>
            <a:spLocks noGrp="1"/>
          </p:cNvSpPr>
          <p:nvPr>
            <p:ph type="ctrTitle"/>
          </p:nvPr>
        </p:nvSpPr>
        <p:spPr/>
        <p:txBody>
          <a:bodyPr/>
          <a:lstStyle/>
          <a:p>
            <a:r>
              <a:rPr lang="nl-NL" sz="2800" dirty="0"/>
              <a:t>1.1 Inleiding</a:t>
            </a:r>
          </a:p>
        </p:txBody>
      </p:sp>
      <p:pic>
        <p:nvPicPr>
          <p:cNvPr id="4" name="Afbeelding 3">
            <a:extLst>
              <a:ext uri="{FF2B5EF4-FFF2-40B4-BE49-F238E27FC236}">
                <a16:creationId xmlns:a16="http://schemas.microsoft.com/office/drawing/2014/main" id="{83F899DD-1C8F-4C35-8D8B-1E66EE09AEA8}"/>
              </a:ext>
            </a:extLst>
          </p:cNvPr>
          <p:cNvPicPr>
            <a:picLocks noChangeAspect="1"/>
          </p:cNvPicPr>
          <p:nvPr/>
        </p:nvPicPr>
        <p:blipFill>
          <a:blip r:embed="rId3"/>
          <a:stretch>
            <a:fillRect/>
          </a:stretch>
        </p:blipFill>
        <p:spPr>
          <a:xfrm>
            <a:off x="214091" y="3429000"/>
            <a:ext cx="4347534" cy="2783947"/>
          </a:xfrm>
          <a:prstGeom prst="rect">
            <a:avLst/>
          </a:prstGeom>
        </p:spPr>
      </p:pic>
      <p:pic>
        <p:nvPicPr>
          <p:cNvPr id="5" name="Afbeelding 4">
            <a:extLst>
              <a:ext uri="{FF2B5EF4-FFF2-40B4-BE49-F238E27FC236}">
                <a16:creationId xmlns:a16="http://schemas.microsoft.com/office/drawing/2014/main" id="{93D808A8-796B-42F0-B391-436D155A54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0810" y="1076446"/>
            <a:ext cx="5147502" cy="3621313"/>
          </a:xfrm>
          <a:prstGeom prst="rect">
            <a:avLst/>
          </a:prstGeom>
        </p:spPr>
      </p:pic>
    </p:spTree>
    <p:extLst>
      <p:ext uri="{BB962C8B-B14F-4D97-AF65-F5344CB8AC3E}">
        <p14:creationId xmlns:p14="http://schemas.microsoft.com/office/powerpoint/2010/main" val="39380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7E100-3590-48D6-83CF-0008D06CF089}"/>
              </a:ext>
            </a:extLst>
          </p:cNvPr>
          <p:cNvSpPr>
            <a:spLocks noGrp="1"/>
          </p:cNvSpPr>
          <p:nvPr>
            <p:ph type="subTitle" idx="1"/>
          </p:nvPr>
        </p:nvSpPr>
        <p:spPr>
          <a:xfrm>
            <a:off x="803276" y="2011680"/>
            <a:ext cx="10764837" cy="4088178"/>
          </a:xfrm>
        </p:spPr>
        <p:txBody>
          <a:bodyPr>
            <a:normAutofit/>
          </a:bodyPr>
          <a:lstStyle/>
          <a:p>
            <a:pPr marL="0" indent="0">
              <a:buNone/>
            </a:pPr>
            <a:r>
              <a:rPr lang="nl-NL" dirty="0"/>
              <a:t>Het gebouw moet:</a:t>
            </a:r>
          </a:p>
          <a:p>
            <a:r>
              <a:rPr lang="nl-NL" dirty="0"/>
              <a:t>Uitstraling hebben</a:t>
            </a:r>
          </a:p>
        </p:txBody>
      </p:sp>
      <p:sp>
        <p:nvSpPr>
          <p:cNvPr id="2" name="Titel 1">
            <a:extLst>
              <a:ext uri="{FF2B5EF4-FFF2-40B4-BE49-F238E27FC236}">
                <a16:creationId xmlns:a16="http://schemas.microsoft.com/office/drawing/2014/main" id="{7BB258C6-581E-48B0-AB72-1CEC1393AE84}"/>
              </a:ext>
            </a:extLst>
          </p:cNvPr>
          <p:cNvSpPr>
            <a:spLocks noGrp="1"/>
          </p:cNvSpPr>
          <p:nvPr>
            <p:ph type="ctrTitle"/>
          </p:nvPr>
        </p:nvSpPr>
        <p:spPr>
          <a:xfrm>
            <a:off x="803276" y="1076446"/>
            <a:ext cx="7437900" cy="713165"/>
          </a:xfrm>
        </p:spPr>
        <p:txBody>
          <a:bodyPr/>
          <a:lstStyle/>
          <a:p>
            <a:r>
              <a:rPr lang="nl-NL" sz="2800" dirty="0"/>
              <a:t>1.1 Inleiding</a:t>
            </a:r>
          </a:p>
        </p:txBody>
      </p:sp>
      <p:pic>
        <p:nvPicPr>
          <p:cNvPr id="4" name="Afbeelding 3">
            <a:extLst>
              <a:ext uri="{FF2B5EF4-FFF2-40B4-BE49-F238E27FC236}">
                <a16:creationId xmlns:a16="http://schemas.microsoft.com/office/drawing/2014/main" id="{5AB2B73B-86DB-48D5-9D98-581D898638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1605" y="2230710"/>
            <a:ext cx="6763512" cy="3550844"/>
          </a:xfrm>
          <a:prstGeom prst="rect">
            <a:avLst/>
          </a:prstGeom>
        </p:spPr>
      </p:pic>
    </p:spTree>
    <p:extLst>
      <p:ext uri="{BB962C8B-B14F-4D97-AF65-F5344CB8AC3E}">
        <p14:creationId xmlns:p14="http://schemas.microsoft.com/office/powerpoint/2010/main" val="207126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C02FCEE-5AB9-468E-A920-F861FAD14A8E}"/>
              </a:ext>
            </a:extLst>
          </p:cNvPr>
          <p:cNvSpPr>
            <a:spLocks noGrp="1"/>
          </p:cNvSpPr>
          <p:nvPr>
            <p:ph type="subTitle" idx="1"/>
          </p:nvPr>
        </p:nvSpPr>
        <p:spPr>
          <a:xfrm>
            <a:off x="418266" y="2033298"/>
            <a:ext cx="10764837" cy="3670167"/>
          </a:xfrm>
        </p:spPr>
        <p:txBody>
          <a:bodyPr/>
          <a:lstStyle/>
          <a:p>
            <a:r>
              <a:rPr lang="nl-NL" dirty="0"/>
              <a:t>Schilderwerk</a:t>
            </a:r>
          </a:p>
          <a:p>
            <a:r>
              <a:rPr lang="nl-NL" dirty="0"/>
              <a:t>Hang- en sluitwerk</a:t>
            </a:r>
          </a:p>
          <a:p>
            <a:r>
              <a:rPr lang="nl-NL" dirty="0"/>
              <a:t>Hemelwaterafvoer</a:t>
            </a:r>
          </a:p>
          <a:p>
            <a:r>
              <a:rPr lang="nl-NL" dirty="0"/>
              <a:t>Veiligheid </a:t>
            </a:r>
          </a:p>
          <a:p>
            <a:r>
              <a:rPr lang="nl-NL" dirty="0"/>
              <a:t>Erfverharding </a:t>
            </a:r>
          </a:p>
          <a:p>
            <a:r>
              <a:rPr lang="nl-NL" dirty="0"/>
              <a:t>Erfbeplanting </a:t>
            </a:r>
          </a:p>
        </p:txBody>
      </p:sp>
      <p:sp>
        <p:nvSpPr>
          <p:cNvPr id="2" name="Titel 1">
            <a:extLst>
              <a:ext uri="{FF2B5EF4-FFF2-40B4-BE49-F238E27FC236}">
                <a16:creationId xmlns:a16="http://schemas.microsoft.com/office/drawing/2014/main" id="{AA023750-68A3-4044-BB35-CA2677B8EC94}"/>
              </a:ext>
            </a:extLst>
          </p:cNvPr>
          <p:cNvSpPr>
            <a:spLocks noGrp="1"/>
          </p:cNvSpPr>
          <p:nvPr>
            <p:ph type="ctrTitle"/>
          </p:nvPr>
        </p:nvSpPr>
        <p:spPr/>
        <p:txBody>
          <a:bodyPr/>
          <a:lstStyle/>
          <a:p>
            <a:r>
              <a:rPr lang="nl-NL" sz="2800" dirty="0"/>
              <a:t>1.2 Vormen van onderhoud</a:t>
            </a:r>
          </a:p>
        </p:txBody>
      </p:sp>
      <p:pic>
        <p:nvPicPr>
          <p:cNvPr id="5" name="Afbeelding 4">
            <a:extLst>
              <a:ext uri="{FF2B5EF4-FFF2-40B4-BE49-F238E27FC236}">
                <a16:creationId xmlns:a16="http://schemas.microsoft.com/office/drawing/2014/main" id="{ECBA13F3-87DC-47F7-8FC7-F850D6787A94}"/>
              </a:ext>
            </a:extLst>
          </p:cNvPr>
          <p:cNvPicPr>
            <a:picLocks noChangeAspect="1"/>
          </p:cNvPicPr>
          <p:nvPr/>
        </p:nvPicPr>
        <p:blipFill>
          <a:blip r:embed="rId3"/>
          <a:stretch>
            <a:fillRect/>
          </a:stretch>
        </p:blipFill>
        <p:spPr>
          <a:xfrm>
            <a:off x="3750342" y="3549581"/>
            <a:ext cx="3071564" cy="3049062"/>
          </a:xfrm>
          <a:prstGeom prst="rect">
            <a:avLst/>
          </a:prstGeom>
        </p:spPr>
      </p:pic>
      <p:pic>
        <p:nvPicPr>
          <p:cNvPr id="2050" name="Picture 2" descr="Inhoudsopgave Beheer en onderhoud">
            <a:extLst>
              <a:ext uri="{FF2B5EF4-FFF2-40B4-BE49-F238E27FC236}">
                <a16:creationId xmlns:a16="http://schemas.microsoft.com/office/drawing/2014/main" id="{D6080033-5963-F2C5-BC53-C55270396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814" y="425826"/>
            <a:ext cx="4056724" cy="297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1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1000"/>
                                        <p:tgtEl>
                                          <p:spTgt spid="2050"/>
                                        </p:tgtEl>
                                      </p:cBhvr>
                                    </p:animEffect>
                                    <p:anim calcmode="lin" valueType="num">
                                      <p:cBhvr>
                                        <p:cTn id="57" dur="1000" fill="hold"/>
                                        <p:tgtEl>
                                          <p:spTgt spid="2050"/>
                                        </p:tgtEl>
                                        <p:attrNameLst>
                                          <p:attrName>ppt_x</p:attrName>
                                        </p:attrNameLst>
                                      </p:cBhvr>
                                      <p:tavLst>
                                        <p:tav tm="0">
                                          <p:val>
                                            <p:strVal val="#ppt_x"/>
                                          </p:val>
                                        </p:tav>
                                        <p:tav tm="100000">
                                          <p:val>
                                            <p:strVal val="#ppt_x"/>
                                          </p:val>
                                        </p:tav>
                                      </p:tavLst>
                                    </p:anim>
                                    <p:anim calcmode="lin" valueType="num">
                                      <p:cBhvr>
                                        <p:cTn id="5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boom 1" id="{55991B35-00BF-4519-9A21-209D4804347C}" vid="{0DDC39FF-2FD5-4479-BA87-EBC92EB53645}"/>
    </a:ext>
  </a:extLst>
</a:theme>
</file>

<file path=ppt/theme/theme2.xml><?xml version="1.0" encoding="utf-8"?>
<a:theme xmlns:a="http://schemas.openxmlformats.org/drawingml/2006/main" name="Achtergrond wit nie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nd wit nieuw" id="{DE1239B4-74E2-4D12-A685-5845E867FAD2}" vid="{F3D5EC69-14F6-4F38-8221-66A9AAEEEF34}"/>
    </a:ext>
  </a:extLst>
</a:theme>
</file>

<file path=ppt/theme/theme3.xml><?xml version="1.0" encoding="utf-8"?>
<a:theme xmlns:a="http://schemas.openxmlformats.org/drawingml/2006/main" name="1_Talentboom Cover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boom PPT template_v4" id="{E2EE7786-D724-5E46-A01A-AE9F11A809DE}" vid="{FC76574A-BB0B-4344-8705-5E279661E564}"/>
    </a:ext>
  </a:extLst>
</a:theme>
</file>

<file path=ppt/theme/theme4.xml><?xml version="1.0" encoding="utf-8"?>
<a:theme xmlns:a="http://schemas.openxmlformats.org/drawingml/2006/main" name="2_Talentboom Cover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boom PPT template_v4" id="{E2EE7786-D724-5E46-A01A-AE9F11A809DE}" vid="{12BE5C3A-C952-B844-93FF-4E8810BCEF95}"/>
    </a:ext>
  </a:extLst>
</a:theme>
</file>

<file path=ppt/theme/theme5.xml><?xml version="1.0" encoding="utf-8"?>
<a:theme xmlns:a="http://schemas.openxmlformats.org/drawingml/2006/main" name="Brancheopleiding norma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cheopleiding normaal" id="{8930B605-4FE2-43AA-B1C0-95032F21DA09}" vid="{143CEB6C-BDB2-4075-91BF-0D607F7A8F3D}"/>
    </a:ext>
  </a:extLst>
</a:theme>
</file>

<file path=ppt/theme/theme6.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0" ma:contentTypeDescription="Een nieuw document maken." ma:contentTypeScope="" ma:versionID="25ebdc23b5c960ce566cbd12d496d21c">
  <xsd:schema xmlns:xsd="http://www.w3.org/2001/XMLSchema" xmlns:xs="http://www.w3.org/2001/XMLSchema" xmlns:p="http://schemas.microsoft.com/office/2006/metadata/properties" xmlns:ns3="c2e09757-d42c-4fcd-ae27-c71d4b258210" targetNamespace="http://schemas.microsoft.com/office/2006/metadata/properties" ma:root="true" ma:fieldsID="8e011fa64a94452e4bf49bca0124f901" ns3:_="">
    <xsd:import namespace="c2e09757-d42c-4fcd-ae27-c71d4b258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9C927-757C-4450-8095-66F945CAB2E9}">
  <ds:schemaRefs>
    <ds:schemaRef ds:uri="http://purl.org/dc/elements/1.1/"/>
    <ds:schemaRef ds:uri="http://schemas.microsoft.com/office/2006/metadata/properties"/>
    <ds:schemaRef ds:uri="http://purl.org/dc/terms/"/>
    <ds:schemaRef ds:uri="http://schemas.openxmlformats.org/package/2006/metadata/core-properties"/>
    <ds:schemaRef ds:uri="c2e09757-d42c-4fcd-ae27-c71d4b258210"/>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3B8C7F6-EE9B-4EF0-A9FB-F86AA5C5C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0B9DA7-5118-4E1F-A5C0-E0543DEFC3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591</TotalTime>
  <Words>1586</Words>
  <Application>Microsoft Office PowerPoint</Application>
  <PresentationFormat>Breedbeeld</PresentationFormat>
  <Paragraphs>149</Paragraphs>
  <Slides>19</Slides>
  <Notes>18</Notes>
  <HiddenSlides>0</HiddenSlides>
  <MMClips>0</MMClips>
  <ScaleCrop>false</ScaleCrop>
  <HeadingPairs>
    <vt:vector size="6" baseType="variant">
      <vt:variant>
        <vt:lpstr>Gebruikte lettertypen</vt:lpstr>
      </vt:variant>
      <vt:variant>
        <vt:i4>6</vt:i4>
      </vt:variant>
      <vt:variant>
        <vt:lpstr>Thema</vt:lpstr>
      </vt:variant>
      <vt:variant>
        <vt:i4>6</vt:i4>
      </vt:variant>
      <vt:variant>
        <vt:lpstr>Diatitels</vt:lpstr>
      </vt:variant>
      <vt:variant>
        <vt:i4>19</vt:i4>
      </vt:variant>
    </vt:vector>
  </HeadingPairs>
  <TitlesOfParts>
    <vt:vector size="31" baseType="lpstr">
      <vt:lpstr>Arial</vt:lpstr>
      <vt:lpstr>Calibri</vt:lpstr>
      <vt:lpstr>Calibri Light</vt:lpstr>
      <vt:lpstr>Cambria</vt:lpstr>
      <vt:lpstr>Lato</vt:lpstr>
      <vt:lpstr>Open Sans</vt:lpstr>
      <vt:lpstr>1_Kantoorthema</vt:lpstr>
      <vt:lpstr>Achtergrond wit nieuw</vt:lpstr>
      <vt:lpstr>1_Talentboom Cover templates</vt:lpstr>
      <vt:lpstr>2_Talentboom Cover templates</vt:lpstr>
      <vt:lpstr>Brancheopleiding normaal</vt:lpstr>
      <vt:lpstr>Achtergroen PP van zone</vt:lpstr>
      <vt:lpstr>Dagelijks onderhoud Onderhoud gebouwen</vt:lpstr>
      <vt:lpstr>1. Onderhoud gebouwen</vt:lpstr>
      <vt:lpstr>1.1 Inleiding</vt:lpstr>
      <vt:lpstr>1.1 Inleiding</vt:lpstr>
      <vt:lpstr>1.1 Inleiding</vt:lpstr>
      <vt:lpstr>1.1 Inleiding</vt:lpstr>
      <vt:lpstr>1.1 Inleiding</vt:lpstr>
      <vt:lpstr>1.1 Inleiding</vt:lpstr>
      <vt:lpstr>1.2 Vormen van onderhoud</vt:lpstr>
      <vt:lpstr>1.2 Schilderwerk</vt:lpstr>
      <vt:lpstr>1.2 Hang- en sluitwerk</vt:lpstr>
      <vt:lpstr>1.2 Hemelwaterafvoer</vt:lpstr>
      <vt:lpstr>1.2 Veiligheid</vt:lpstr>
      <vt:lpstr>1.2 Erfverharding</vt:lpstr>
      <vt:lpstr>1.2 Erfbeplanting</vt:lpstr>
      <vt:lpstr>Opdracht niveau 2: Maak opdracht 7 t/m 8 van de webquest Techniek niveau 2    Opdracht niveau 3&amp;4: Maak opdracht 6 t/m 8 bij de webquest Techniek niveau 3&amp;4 </vt:lpstr>
      <vt:lpstr>Nog vragen?</vt:lpstr>
      <vt:lpstr>PowerPoint-presentatie</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Gooijaers, Marielle</dc:creator>
  <cp:lastModifiedBy>Bertus Boer</cp:lastModifiedBy>
  <cp:revision>44</cp:revision>
  <dcterms:created xsi:type="dcterms:W3CDTF">2020-11-16T16:20:13Z</dcterms:created>
  <dcterms:modified xsi:type="dcterms:W3CDTF">2022-09-28T09:05:31Z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